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41.xml" ContentType="application/vnd.openxmlformats-officedocument.presentationml.tags+xml"/>
  <Override PartName="/ppt/tags/tag42.xml" ContentType="application/vnd.openxmlformats-officedocument.presentationml.tags+xml"/>
  <Override PartName="/ppt/notesSlides/notesSlide1.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notesSlides/notesSlide2.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notesSlides/notesSlide3.xml" ContentType="application/vnd.openxmlformats-officedocument.presentationml.notesSlide+xml"/>
  <Override PartName="/ppt/theme/themeOverride1.xml" ContentType="application/vnd.openxmlformats-officedocument.themeOverride+xml"/>
  <Override PartName="/ppt/tags/tag47.xml" ContentType="application/vnd.openxmlformats-officedocument.presentationml.tags+xml"/>
  <Override PartName="/ppt/tags/tag48.xml" ContentType="application/vnd.openxmlformats-officedocument.presentationml.tags+xml"/>
  <Override PartName="/ppt/notesSlides/notesSlide4.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5.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6.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7.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8.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9.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10.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11.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notesSlides/notesSlide15.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notesSlides/notesSlide1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6" r:id="rId2"/>
    <p:sldId id="305" r:id="rId3"/>
    <p:sldId id="340" r:id="rId4"/>
    <p:sldId id="347" r:id="rId5"/>
    <p:sldId id="295" r:id="rId6"/>
    <p:sldId id="359" r:id="rId7"/>
    <p:sldId id="342" r:id="rId8"/>
    <p:sldId id="343" r:id="rId9"/>
    <p:sldId id="300" r:id="rId10"/>
    <p:sldId id="297" r:id="rId11"/>
    <p:sldId id="357" r:id="rId12"/>
    <p:sldId id="367" r:id="rId13"/>
    <p:sldId id="361" r:id="rId14"/>
    <p:sldId id="365" r:id="rId15"/>
    <p:sldId id="366" r:id="rId16"/>
    <p:sldId id="369" r:id="rId17"/>
    <p:sldId id="364" r:id="rId18"/>
    <p:sldId id="363" r:id="rId19"/>
    <p:sldId id="371" r:id="rId20"/>
    <p:sldId id="372" r:id="rId21"/>
    <p:sldId id="370" r:id="rId22"/>
    <p:sldId id="304" r:id="rId23"/>
  </p:sldIdLst>
  <p:sldSz cx="10826750" cy="8123238"/>
  <p:notesSz cx="6797675" cy="9926638"/>
  <p:defaultTextStyle>
    <a:defPPr>
      <a:defRPr lang="fr-FR"/>
    </a:defPPr>
    <a:lvl1pPr algn="l" defTabSz="1082675" rtl="0" eaLnBrk="0" fontAlgn="base" hangingPunct="0">
      <a:spcBef>
        <a:spcPct val="0"/>
      </a:spcBef>
      <a:spcAft>
        <a:spcPct val="0"/>
      </a:spcAft>
      <a:defRPr sz="2100" kern="1200">
        <a:solidFill>
          <a:schemeClr val="tx1"/>
        </a:solidFill>
        <a:latin typeface="Calibri" panose="020F0502020204030204" pitchFamily="34" charset="0"/>
        <a:ea typeface="MS PGothic" panose="020B0600070205080204" pitchFamily="34" charset="-128"/>
        <a:cs typeface="+mn-cs"/>
      </a:defRPr>
    </a:lvl1pPr>
    <a:lvl2pPr marL="541338" indent="-84138" algn="l" defTabSz="1082675" rtl="0" eaLnBrk="0" fontAlgn="base" hangingPunct="0">
      <a:spcBef>
        <a:spcPct val="0"/>
      </a:spcBef>
      <a:spcAft>
        <a:spcPct val="0"/>
      </a:spcAft>
      <a:defRPr sz="2100" kern="1200">
        <a:solidFill>
          <a:schemeClr val="tx1"/>
        </a:solidFill>
        <a:latin typeface="Calibri" panose="020F0502020204030204" pitchFamily="34" charset="0"/>
        <a:ea typeface="MS PGothic" panose="020B0600070205080204" pitchFamily="34" charset="-128"/>
        <a:cs typeface="+mn-cs"/>
      </a:defRPr>
    </a:lvl2pPr>
    <a:lvl3pPr marL="1082675" indent="-168275" algn="l" defTabSz="1082675" rtl="0" eaLnBrk="0" fontAlgn="base" hangingPunct="0">
      <a:spcBef>
        <a:spcPct val="0"/>
      </a:spcBef>
      <a:spcAft>
        <a:spcPct val="0"/>
      </a:spcAft>
      <a:defRPr sz="2100" kern="1200">
        <a:solidFill>
          <a:schemeClr val="tx1"/>
        </a:solidFill>
        <a:latin typeface="Calibri" panose="020F0502020204030204" pitchFamily="34" charset="0"/>
        <a:ea typeface="MS PGothic" panose="020B0600070205080204" pitchFamily="34" charset="-128"/>
        <a:cs typeface="+mn-cs"/>
      </a:defRPr>
    </a:lvl3pPr>
    <a:lvl4pPr marL="1624013" indent="-252413" algn="l" defTabSz="1082675" rtl="0" eaLnBrk="0" fontAlgn="base" hangingPunct="0">
      <a:spcBef>
        <a:spcPct val="0"/>
      </a:spcBef>
      <a:spcAft>
        <a:spcPct val="0"/>
      </a:spcAft>
      <a:defRPr sz="2100" kern="1200">
        <a:solidFill>
          <a:schemeClr val="tx1"/>
        </a:solidFill>
        <a:latin typeface="Calibri" panose="020F0502020204030204" pitchFamily="34" charset="0"/>
        <a:ea typeface="MS PGothic" panose="020B0600070205080204" pitchFamily="34" charset="-128"/>
        <a:cs typeface="+mn-cs"/>
      </a:defRPr>
    </a:lvl4pPr>
    <a:lvl5pPr marL="2165350" indent="-336550" algn="l" defTabSz="1082675" rtl="0" eaLnBrk="0" fontAlgn="base" hangingPunct="0">
      <a:spcBef>
        <a:spcPct val="0"/>
      </a:spcBef>
      <a:spcAft>
        <a:spcPct val="0"/>
      </a:spcAft>
      <a:defRPr sz="2100"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sz="2100"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sz="2100"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sz="2100"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sz="2100"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559">
          <p15:clr>
            <a:srgbClr val="A4A3A4"/>
          </p15:clr>
        </p15:guide>
        <p15:guide id="2" pos="341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1575018-66F1-40E6-057C-CC5AE20649F0}" name="Infocom Industrie" initials="II" userId="a6bc57bc531cc350" providerId="Windows Live"/>
  <p188:author id="{3D141F1F-95E2-C663-7B0A-A289746FB840}" name="KNX France" initials="" userId="S::knxfrance@knx.fr::31021a33-9173-45bd-973c-ffd0ae1d0be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26"/>
    <p:restoredTop sz="97872" autoAdjust="0"/>
  </p:normalViewPr>
  <p:slideViewPr>
    <p:cSldViewPr>
      <p:cViewPr varScale="1">
        <p:scale>
          <a:sx n="108" d="100"/>
          <a:sy n="108" d="100"/>
        </p:scale>
        <p:origin x="1960" y="464"/>
      </p:cViewPr>
      <p:guideLst>
        <p:guide orient="horz" pos="2559"/>
        <p:guide pos="3410"/>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76" d="100"/>
          <a:sy n="76" d="100"/>
        </p:scale>
        <p:origin x="-3978" y="-10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BB5A191C-F340-E73C-6403-C201028D2FF1}"/>
              </a:ext>
            </a:extLst>
          </p:cNvPr>
          <p:cNvSpPr>
            <a:spLocks noGrp="1"/>
          </p:cNvSpPr>
          <p:nvPr>
            <p:ph type="sldNum" sz="quarter" idx="3"/>
          </p:nvPr>
        </p:nvSpPr>
        <p:spPr>
          <a:xfrm>
            <a:off x="3850443" y="9429118"/>
            <a:ext cx="2945659" cy="495935"/>
          </a:xfrm>
          <a:prstGeom prst="rect">
            <a:avLst/>
          </a:prstGeom>
        </p:spPr>
        <p:txBody>
          <a:bodyPr vert="horz" wrap="square" lIns="88217" tIns="44108" rIns="88217" bIns="44108" numCol="1" anchor="b" anchorCtr="0" compatLnSpc="1">
            <a:prstTxWarp prst="textNoShape">
              <a:avLst/>
            </a:prstTxWarp>
          </a:bodyPr>
          <a:lstStyle>
            <a:lvl1pPr algn="r">
              <a:defRPr sz="1200"/>
            </a:lvl1pPr>
          </a:lstStyle>
          <a:p>
            <a:pPr>
              <a:defRPr/>
            </a:pPr>
            <a:fld id="{15541F2C-19F9-814F-BE69-89DCD1DB75FE}" type="slidenum">
              <a:rPr lang="fr-FR" altLang="fr-FR"/>
              <a:pPr>
                <a:defRPr/>
              </a:pPr>
              <a:t>‹N°›</a:t>
            </a:fld>
            <a:endParaRPr lang="fr-FR" alt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C1895270-72A0-0B5B-9992-9CDFB4E2527C}"/>
              </a:ext>
            </a:extLst>
          </p:cNvPr>
          <p:cNvSpPr>
            <a:spLocks noGrp="1"/>
          </p:cNvSpPr>
          <p:nvPr>
            <p:ph type="hdr" sz="quarter"/>
          </p:nvPr>
        </p:nvSpPr>
        <p:spPr>
          <a:xfrm>
            <a:off x="0" y="0"/>
            <a:ext cx="2945659" cy="495936"/>
          </a:xfrm>
          <a:prstGeom prst="rect">
            <a:avLst/>
          </a:prstGeom>
        </p:spPr>
        <p:txBody>
          <a:bodyPr vert="horz" lIns="95556" tIns="47779" rIns="95556" bIns="47779" rtlCol="0"/>
          <a:lstStyle>
            <a:lvl1pPr algn="l" defTabSz="1131575" eaLnBrk="1" fontAlgn="auto" hangingPunct="1">
              <a:spcBef>
                <a:spcPts val="0"/>
              </a:spcBef>
              <a:spcAft>
                <a:spcPts val="0"/>
              </a:spcAft>
              <a:defRPr sz="1300">
                <a:latin typeface="+mn-lt"/>
                <a:ea typeface="+mn-ea"/>
                <a:cs typeface="+mn-cs"/>
              </a:defRPr>
            </a:lvl1pPr>
          </a:lstStyle>
          <a:p>
            <a:pPr>
              <a:defRPr/>
            </a:pPr>
            <a:endParaRPr lang="fr-FR"/>
          </a:p>
        </p:txBody>
      </p:sp>
      <p:sp>
        <p:nvSpPr>
          <p:cNvPr id="3" name="Espace réservé de la date 2">
            <a:extLst>
              <a:ext uri="{FF2B5EF4-FFF2-40B4-BE49-F238E27FC236}">
                <a16:creationId xmlns:a16="http://schemas.microsoft.com/office/drawing/2014/main" id="{C38F184B-9C7A-4C57-A11A-CE8106CD99C1}"/>
              </a:ext>
            </a:extLst>
          </p:cNvPr>
          <p:cNvSpPr>
            <a:spLocks noGrp="1"/>
          </p:cNvSpPr>
          <p:nvPr>
            <p:ph type="dt" idx="1"/>
          </p:nvPr>
        </p:nvSpPr>
        <p:spPr>
          <a:xfrm>
            <a:off x="3850443" y="0"/>
            <a:ext cx="2945659" cy="495936"/>
          </a:xfrm>
          <a:prstGeom prst="rect">
            <a:avLst/>
          </a:prstGeom>
        </p:spPr>
        <p:txBody>
          <a:bodyPr vert="horz" wrap="square" lIns="95556" tIns="47779" rIns="95556" bIns="47779" numCol="1" anchor="t" anchorCtr="0" compatLnSpc="1">
            <a:prstTxWarp prst="textNoShape">
              <a:avLst/>
            </a:prstTxWarp>
          </a:bodyPr>
          <a:lstStyle>
            <a:lvl1pPr algn="r" eaLnBrk="1" hangingPunct="1">
              <a:defRPr sz="1300"/>
            </a:lvl1pPr>
          </a:lstStyle>
          <a:p>
            <a:pPr>
              <a:defRPr/>
            </a:pPr>
            <a:fld id="{87EA6739-CACF-A74E-964E-22536BAF51E2}" type="datetimeFigureOut">
              <a:rPr lang="fr-FR" altLang="fr-FR"/>
              <a:pPr>
                <a:defRPr/>
              </a:pPr>
              <a:t>09/04/2025</a:t>
            </a:fld>
            <a:endParaRPr lang="fr-FR" altLang="fr-FR"/>
          </a:p>
        </p:txBody>
      </p:sp>
      <p:sp>
        <p:nvSpPr>
          <p:cNvPr id="4" name="Espace réservé de l'image des diapositives 3">
            <a:extLst>
              <a:ext uri="{FF2B5EF4-FFF2-40B4-BE49-F238E27FC236}">
                <a16:creationId xmlns:a16="http://schemas.microsoft.com/office/drawing/2014/main" id="{9BDF5E1E-5F80-294F-2A23-0D20D7873D1A}"/>
              </a:ext>
            </a:extLst>
          </p:cNvPr>
          <p:cNvSpPr>
            <a:spLocks noGrp="1" noRot="1" noChangeAspect="1"/>
          </p:cNvSpPr>
          <p:nvPr>
            <p:ph type="sldImg" idx="2"/>
          </p:nvPr>
        </p:nvSpPr>
        <p:spPr>
          <a:xfrm>
            <a:off x="919163" y="744538"/>
            <a:ext cx="4959350" cy="3722687"/>
          </a:xfrm>
          <a:prstGeom prst="rect">
            <a:avLst/>
          </a:prstGeom>
          <a:noFill/>
          <a:ln w="12700">
            <a:solidFill>
              <a:prstClr val="black"/>
            </a:solidFill>
          </a:ln>
        </p:spPr>
        <p:txBody>
          <a:bodyPr vert="horz" lIns="95556" tIns="47779" rIns="95556" bIns="47779" rtlCol="0" anchor="ctr"/>
          <a:lstStyle/>
          <a:p>
            <a:pPr lvl="0"/>
            <a:endParaRPr lang="fr-FR" noProof="0"/>
          </a:p>
        </p:txBody>
      </p:sp>
      <p:sp>
        <p:nvSpPr>
          <p:cNvPr id="5" name="Espace réservé des commentaires 4">
            <a:extLst>
              <a:ext uri="{FF2B5EF4-FFF2-40B4-BE49-F238E27FC236}">
                <a16:creationId xmlns:a16="http://schemas.microsoft.com/office/drawing/2014/main" id="{4350C1DA-A9EA-1B5C-50A1-65AB76428E21}"/>
              </a:ext>
            </a:extLst>
          </p:cNvPr>
          <p:cNvSpPr>
            <a:spLocks noGrp="1"/>
          </p:cNvSpPr>
          <p:nvPr>
            <p:ph type="body" sz="quarter" idx="3"/>
          </p:nvPr>
        </p:nvSpPr>
        <p:spPr>
          <a:xfrm>
            <a:off x="679768" y="4715351"/>
            <a:ext cx="5438140" cy="4466591"/>
          </a:xfrm>
          <a:prstGeom prst="rect">
            <a:avLst/>
          </a:prstGeom>
        </p:spPr>
        <p:txBody>
          <a:bodyPr vert="horz" wrap="square" lIns="95556" tIns="47779" rIns="95556" bIns="47779" numCol="1" anchor="t" anchorCtr="0" compatLnSpc="1">
            <a:prstTxWarp prst="textNoShape">
              <a:avLst/>
            </a:prstTxWarp>
          </a:bodyPr>
          <a:lstStyle/>
          <a:p>
            <a:pPr lvl="0"/>
            <a:r>
              <a:rPr lang="fr-FR" altLang="fr-FR" noProof="0"/>
              <a:t>Modifiez les styles du texte du masque</a:t>
            </a:r>
          </a:p>
          <a:p>
            <a:pPr lvl="1"/>
            <a:r>
              <a:rPr lang="fr-FR" altLang="fr-FR" noProof="0"/>
              <a:t>Deuxième niveau</a:t>
            </a:r>
          </a:p>
          <a:p>
            <a:pPr lvl="2"/>
            <a:r>
              <a:rPr lang="fr-FR" altLang="fr-FR" noProof="0"/>
              <a:t>Troisième niveau</a:t>
            </a:r>
          </a:p>
          <a:p>
            <a:pPr lvl="3"/>
            <a:r>
              <a:rPr lang="fr-FR" altLang="fr-FR" noProof="0"/>
              <a:t>Quatrième niveau</a:t>
            </a:r>
          </a:p>
          <a:p>
            <a:pPr lvl="4"/>
            <a:r>
              <a:rPr lang="fr-FR" altLang="fr-FR" noProof="0"/>
              <a:t>Cinquième niveau</a:t>
            </a:r>
          </a:p>
        </p:txBody>
      </p:sp>
      <p:sp>
        <p:nvSpPr>
          <p:cNvPr id="6" name="Espace réservé du pied de page 5">
            <a:extLst>
              <a:ext uri="{FF2B5EF4-FFF2-40B4-BE49-F238E27FC236}">
                <a16:creationId xmlns:a16="http://schemas.microsoft.com/office/drawing/2014/main" id="{E5B1D3A5-A634-5853-5AE3-50B6ED4AE4D1}"/>
              </a:ext>
            </a:extLst>
          </p:cNvPr>
          <p:cNvSpPr>
            <a:spLocks noGrp="1"/>
          </p:cNvSpPr>
          <p:nvPr>
            <p:ph type="ftr" sz="quarter" idx="4"/>
          </p:nvPr>
        </p:nvSpPr>
        <p:spPr>
          <a:xfrm>
            <a:off x="0" y="9429118"/>
            <a:ext cx="2945659" cy="495935"/>
          </a:xfrm>
          <a:prstGeom prst="rect">
            <a:avLst/>
          </a:prstGeom>
        </p:spPr>
        <p:txBody>
          <a:bodyPr vert="horz" lIns="95556" tIns="47779" rIns="95556" bIns="47779" rtlCol="0" anchor="b"/>
          <a:lstStyle>
            <a:lvl1pPr algn="l" defTabSz="1131575" eaLnBrk="1" fontAlgn="auto" hangingPunct="1">
              <a:spcBef>
                <a:spcPts val="0"/>
              </a:spcBef>
              <a:spcAft>
                <a:spcPts val="0"/>
              </a:spcAft>
              <a:defRPr sz="1300">
                <a:latin typeface="+mn-lt"/>
                <a:ea typeface="+mn-ea"/>
                <a:cs typeface="+mn-cs"/>
              </a:defRPr>
            </a:lvl1pPr>
          </a:lstStyle>
          <a:p>
            <a:pPr>
              <a:defRPr/>
            </a:pPr>
            <a:endParaRPr lang="fr-FR"/>
          </a:p>
        </p:txBody>
      </p:sp>
      <p:sp>
        <p:nvSpPr>
          <p:cNvPr id="7" name="Espace réservé du numéro de diapositive 6">
            <a:extLst>
              <a:ext uri="{FF2B5EF4-FFF2-40B4-BE49-F238E27FC236}">
                <a16:creationId xmlns:a16="http://schemas.microsoft.com/office/drawing/2014/main" id="{053EFE45-B154-5C4E-33FE-B4A7A90B4742}"/>
              </a:ext>
            </a:extLst>
          </p:cNvPr>
          <p:cNvSpPr>
            <a:spLocks noGrp="1"/>
          </p:cNvSpPr>
          <p:nvPr>
            <p:ph type="sldNum" sz="quarter" idx="5"/>
          </p:nvPr>
        </p:nvSpPr>
        <p:spPr>
          <a:xfrm>
            <a:off x="3850443" y="9429118"/>
            <a:ext cx="2945659" cy="495935"/>
          </a:xfrm>
          <a:prstGeom prst="rect">
            <a:avLst/>
          </a:prstGeom>
        </p:spPr>
        <p:txBody>
          <a:bodyPr vert="horz" wrap="square" lIns="95556" tIns="47779" rIns="95556" bIns="47779" numCol="1" anchor="b" anchorCtr="0" compatLnSpc="1">
            <a:prstTxWarp prst="textNoShape">
              <a:avLst/>
            </a:prstTxWarp>
          </a:bodyPr>
          <a:lstStyle>
            <a:lvl1pPr algn="r" eaLnBrk="1" hangingPunct="1">
              <a:defRPr sz="1300"/>
            </a:lvl1pPr>
          </a:lstStyle>
          <a:p>
            <a:pPr>
              <a:defRPr/>
            </a:pPr>
            <a:fld id="{A770353F-2022-BC47-8292-9C1B90B41B72}"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hf sldNum="0" hdr="0" ftr="0" dt="0"/>
  <p:notesStyle>
    <a:lvl1pPr algn="l" defTabSz="1082675" rtl="0" eaLnBrk="0" fontAlgn="base" hangingPunct="0">
      <a:spcBef>
        <a:spcPct val="30000"/>
      </a:spcBef>
      <a:spcAft>
        <a:spcPct val="0"/>
      </a:spcAft>
      <a:defRPr sz="1400" kern="1200">
        <a:solidFill>
          <a:schemeClr val="tx1"/>
        </a:solidFill>
        <a:latin typeface="+mn-lt"/>
        <a:ea typeface="MS PGothic" pitchFamily="34" charset="-128"/>
        <a:cs typeface="MS PGothic" charset="0"/>
      </a:defRPr>
    </a:lvl1pPr>
    <a:lvl2pPr marL="541338" algn="l" defTabSz="1082675" rtl="0" eaLnBrk="0" fontAlgn="base" hangingPunct="0">
      <a:spcBef>
        <a:spcPct val="30000"/>
      </a:spcBef>
      <a:spcAft>
        <a:spcPct val="0"/>
      </a:spcAft>
      <a:defRPr sz="1400" kern="1200">
        <a:solidFill>
          <a:schemeClr val="tx1"/>
        </a:solidFill>
        <a:latin typeface="+mn-lt"/>
        <a:ea typeface="MS PGothic" pitchFamily="34" charset="-128"/>
        <a:cs typeface="MS PGothic" charset="0"/>
      </a:defRPr>
    </a:lvl2pPr>
    <a:lvl3pPr marL="1082675" algn="l" defTabSz="1082675" rtl="0" eaLnBrk="0" fontAlgn="base" hangingPunct="0">
      <a:spcBef>
        <a:spcPct val="30000"/>
      </a:spcBef>
      <a:spcAft>
        <a:spcPct val="0"/>
      </a:spcAft>
      <a:defRPr sz="1400" kern="1200">
        <a:solidFill>
          <a:schemeClr val="tx1"/>
        </a:solidFill>
        <a:latin typeface="+mn-lt"/>
        <a:ea typeface="MS PGothic" pitchFamily="34" charset="-128"/>
        <a:cs typeface="MS PGothic" charset="0"/>
      </a:defRPr>
    </a:lvl3pPr>
    <a:lvl4pPr marL="1624013" algn="l" defTabSz="1082675" rtl="0" eaLnBrk="0" fontAlgn="base" hangingPunct="0">
      <a:spcBef>
        <a:spcPct val="30000"/>
      </a:spcBef>
      <a:spcAft>
        <a:spcPct val="0"/>
      </a:spcAft>
      <a:defRPr sz="1400" kern="1200">
        <a:solidFill>
          <a:schemeClr val="tx1"/>
        </a:solidFill>
        <a:latin typeface="+mn-lt"/>
        <a:ea typeface="MS PGothic" pitchFamily="34" charset="-128"/>
        <a:cs typeface="MS PGothic" charset="0"/>
      </a:defRPr>
    </a:lvl4pPr>
    <a:lvl5pPr marL="2165350" algn="l" defTabSz="1082675" rtl="0" eaLnBrk="0" fontAlgn="base" hangingPunct="0">
      <a:spcBef>
        <a:spcPct val="30000"/>
      </a:spcBef>
      <a:spcAft>
        <a:spcPct val="0"/>
      </a:spcAft>
      <a:defRPr sz="1400" kern="1200">
        <a:solidFill>
          <a:schemeClr val="tx1"/>
        </a:solidFill>
        <a:latin typeface="+mn-lt"/>
        <a:ea typeface="MS PGothic" pitchFamily="34" charset="-128"/>
        <a:cs typeface="MS PGothic" charset="0"/>
      </a:defRPr>
    </a:lvl5pPr>
    <a:lvl6pPr marL="2707081" algn="l" defTabSz="1082832" rtl="0" eaLnBrk="1" latinLnBrk="0" hangingPunct="1">
      <a:defRPr sz="1400" kern="1200">
        <a:solidFill>
          <a:schemeClr val="tx1"/>
        </a:solidFill>
        <a:latin typeface="+mn-lt"/>
        <a:ea typeface="+mn-ea"/>
        <a:cs typeface="+mn-cs"/>
      </a:defRPr>
    </a:lvl6pPr>
    <a:lvl7pPr marL="3248497" algn="l" defTabSz="1082832" rtl="0" eaLnBrk="1" latinLnBrk="0" hangingPunct="1">
      <a:defRPr sz="1400" kern="1200">
        <a:solidFill>
          <a:schemeClr val="tx1"/>
        </a:solidFill>
        <a:latin typeface="+mn-lt"/>
        <a:ea typeface="+mn-ea"/>
        <a:cs typeface="+mn-cs"/>
      </a:defRPr>
    </a:lvl7pPr>
    <a:lvl8pPr marL="3789914" algn="l" defTabSz="1082832" rtl="0" eaLnBrk="1" latinLnBrk="0" hangingPunct="1">
      <a:defRPr sz="1400" kern="1200">
        <a:solidFill>
          <a:schemeClr val="tx1"/>
        </a:solidFill>
        <a:latin typeface="+mn-lt"/>
        <a:ea typeface="+mn-ea"/>
        <a:cs typeface="+mn-cs"/>
      </a:defRPr>
    </a:lvl8pPr>
    <a:lvl9pPr marL="4331330" algn="l" defTabSz="1082832"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e l'image des diapositives 1">
            <a:extLst>
              <a:ext uri="{FF2B5EF4-FFF2-40B4-BE49-F238E27FC236}">
                <a16:creationId xmlns:a16="http://schemas.microsoft.com/office/drawing/2014/main" id="{25427F88-F1C1-223E-8613-1C21E0D5AAD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Espace réservé des commentaires 2">
            <a:extLst>
              <a:ext uri="{FF2B5EF4-FFF2-40B4-BE49-F238E27FC236}">
                <a16:creationId xmlns:a16="http://schemas.microsoft.com/office/drawing/2014/main" id="{A258A32E-058B-2716-E6BF-17A0D12A37F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fr-FR" alt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e l'image des diapositives 1">
            <a:extLst>
              <a:ext uri="{FF2B5EF4-FFF2-40B4-BE49-F238E27FC236}">
                <a16:creationId xmlns:a16="http://schemas.microsoft.com/office/drawing/2014/main" id="{B514E75A-6C25-078C-9D3D-8A0156C8208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Espace réservé des commentaires 2">
            <a:extLst>
              <a:ext uri="{FF2B5EF4-FFF2-40B4-BE49-F238E27FC236}">
                <a16:creationId xmlns:a16="http://schemas.microsoft.com/office/drawing/2014/main" id="{FD9C7213-3BC1-5F82-F507-8E781DEB83A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a:extLst>
              <a:ext uri="{FF2B5EF4-FFF2-40B4-BE49-F238E27FC236}">
                <a16:creationId xmlns:a16="http://schemas.microsoft.com/office/drawing/2014/main" id="{EBFB732C-966A-9F7E-B588-3885B8176EF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Espace réservé des commentaires 2">
            <a:extLst>
              <a:ext uri="{FF2B5EF4-FFF2-40B4-BE49-F238E27FC236}">
                <a16:creationId xmlns:a16="http://schemas.microsoft.com/office/drawing/2014/main" id="{09DA12D9-1744-8B40-D609-5CD4556A109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Espace réservé de l'image des diapositives 1">
            <a:extLst>
              <a:ext uri="{FF2B5EF4-FFF2-40B4-BE49-F238E27FC236}">
                <a16:creationId xmlns:a16="http://schemas.microsoft.com/office/drawing/2014/main" id="{7A14F2E4-338D-81A8-62A2-862672AB932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Espace réservé des commentaires 2">
            <a:extLst>
              <a:ext uri="{FF2B5EF4-FFF2-40B4-BE49-F238E27FC236}">
                <a16:creationId xmlns:a16="http://schemas.microsoft.com/office/drawing/2014/main" id="{60D0AEA1-E1F0-BECC-BE7E-4EAB8FAF732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922EBA-C1CB-95EB-1605-5128E0A727D8}"/>
            </a:ext>
          </a:extLst>
        </p:cNvPr>
        <p:cNvGrpSpPr/>
        <p:nvPr/>
      </p:nvGrpSpPr>
      <p:grpSpPr>
        <a:xfrm>
          <a:off x="0" y="0"/>
          <a:ext cx="0" cy="0"/>
          <a:chOff x="0" y="0"/>
          <a:chExt cx="0" cy="0"/>
        </a:xfrm>
      </p:grpSpPr>
      <p:sp>
        <p:nvSpPr>
          <p:cNvPr id="55298" name="Espace réservé de l'image des diapositives 1">
            <a:extLst>
              <a:ext uri="{FF2B5EF4-FFF2-40B4-BE49-F238E27FC236}">
                <a16:creationId xmlns:a16="http://schemas.microsoft.com/office/drawing/2014/main" id="{D48856B0-58A1-B772-E88E-576AF7407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Espace réservé des commentaires 2">
            <a:extLst>
              <a:ext uri="{FF2B5EF4-FFF2-40B4-BE49-F238E27FC236}">
                <a16:creationId xmlns:a16="http://schemas.microsoft.com/office/drawing/2014/main" id="{2844C100-DA2F-44D0-A58E-2DBDCFC0304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a:p>
        </p:txBody>
      </p:sp>
    </p:spTree>
    <p:extLst>
      <p:ext uri="{BB962C8B-B14F-4D97-AF65-F5344CB8AC3E}">
        <p14:creationId xmlns:p14="http://schemas.microsoft.com/office/powerpoint/2010/main" val="36537438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C9236A-B035-05E9-A819-5998498CD235}"/>
            </a:ext>
          </a:extLst>
        </p:cNvPr>
        <p:cNvGrpSpPr/>
        <p:nvPr/>
      </p:nvGrpSpPr>
      <p:grpSpPr>
        <a:xfrm>
          <a:off x="0" y="0"/>
          <a:ext cx="0" cy="0"/>
          <a:chOff x="0" y="0"/>
          <a:chExt cx="0" cy="0"/>
        </a:xfrm>
      </p:grpSpPr>
      <p:sp>
        <p:nvSpPr>
          <p:cNvPr id="55298" name="Espace réservé de l'image des diapositives 1">
            <a:extLst>
              <a:ext uri="{FF2B5EF4-FFF2-40B4-BE49-F238E27FC236}">
                <a16:creationId xmlns:a16="http://schemas.microsoft.com/office/drawing/2014/main" id="{B22D76E1-4D22-A762-7BE1-91D24CC8C87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Espace réservé des commentaires 2">
            <a:extLst>
              <a:ext uri="{FF2B5EF4-FFF2-40B4-BE49-F238E27FC236}">
                <a16:creationId xmlns:a16="http://schemas.microsoft.com/office/drawing/2014/main" id="{679FFFC1-E430-E984-5567-DFF7ECFB530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a:p>
        </p:txBody>
      </p:sp>
    </p:spTree>
    <p:extLst>
      <p:ext uri="{BB962C8B-B14F-4D97-AF65-F5344CB8AC3E}">
        <p14:creationId xmlns:p14="http://schemas.microsoft.com/office/powerpoint/2010/main" val="13025771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B25094-2323-F7A8-32D0-08FFE55ED005}"/>
            </a:ext>
          </a:extLst>
        </p:cNvPr>
        <p:cNvGrpSpPr/>
        <p:nvPr/>
      </p:nvGrpSpPr>
      <p:grpSpPr>
        <a:xfrm>
          <a:off x="0" y="0"/>
          <a:ext cx="0" cy="0"/>
          <a:chOff x="0" y="0"/>
          <a:chExt cx="0" cy="0"/>
        </a:xfrm>
      </p:grpSpPr>
      <p:sp>
        <p:nvSpPr>
          <p:cNvPr id="55298" name="Espace réservé de l'image des diapositives 1">
            <a:extLst>
              <a:ext uri="{FF2B5EF4-FFF2-40B4-BE49-F238E27FC236}">
                <a16:creationId xmlns:a16="http://schemas.microsoft.com/office/drawing/2014/main" id="{A98BA21F-3B78-5FFD-B307-FDA95592F46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Espace réservé des commentaires 2">
            <a:extLst>
              <a:ext uri="{FF2B5EF4-FFF2-40B4-BE49-F238E27FC236}">
                <a16:creationId xmlns:a16="http://schemas.microsoft.com/office/drawing/2014/main" id="{7C0EF88C-0A3F-5419-C894-1F8E66FE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a:p>
        </p:txBody>
      </p:sp>
    </p:spTree>
    <p:extLst>
      <p:ext uri="{BB962C8B-B14F-4D97-AF65-F5344CB8AC3E}">
        <p14:creationId xmlns:p14="http://schemas.microsoft.com/office/powerpoint/2010/main" val="3027877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Espace réservé de l'image des diapositives 1">
            <a:extLst>
              <a:ext uri="{FF2B5EF4-FFF2-40B4-BE49-F238E27FC236}">
                <a16:creationId xmlns:a16="http://schemas.microsoft.com/office/drawing/2014/main" id="{0968ED96-6CE2-A1D6-DE98-51059A0E4D6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Espace réservé des commentaires 2">
            <a:extLst>
              <a:ext uri="{FF2B5EF4-FFF2-40B4-BE49-F238E27FC236}">
                <a16:creationId xmlns:a16="http://schemas.microsoft.com/office/drawing/2014/main" id="{6BCAB51A-5FE6-4508-9B72-B33ED130C94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Espace réservé de l'image des diapositives 1">
            <a:extLst>
              <a:ext uri="{FF2B5EF4-FFF2-40B4-BE49-F238E27FC236}">
                <a16:creationId xmlns:a16="http://schemas.microsoft.com/office/drawing/2014/main" id="{D81D52D4-B583-2D26-F368-2F8FF66398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Espace réservé des commentaires 2">
            <a:extLst>
              <a:ext uri="{FF2B5EF4-FFF2-40B4-BE49-F238E27FC236}">
                <a16:creationId xmlns:a16="http://schemas.microsoft.com/office/drawing/2014/main" id="{AF5AB683-B824-8D9F-7CEE-305ED7F14BC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e l'image des diapositives 1">
            <a:extLst>
              <a:ext uri="{FF2B5EF4-FFF2-40B4-BE49-F238E27FC236}">
                <a16:creationId xmlns:a16="http://schemas.microsoft.com/office/drawing/2014/main" id="{7048DB28-F6D6-6E1F-0A6A-7DAA431B280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Espace réservé des commentaires 2">
            <a:extLst>
              <a:ext uri="{FF2B5EF4-FFF2-40B4-BE49-F238E27FC236}">
                <a16:creationId xmlns:a16="http://schemas.microsoft.com/office/drawing/2014/main" id="{796DF805-5485-A4B9-02A2-C812733DD59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ce réservé de l'image des diapositives 1">
            <a:extLst>
              <a:ext uri="{FF2B5EF4-FFF2-40B4-BE49-F238E27FC236}">
                <a16:creationId xmlns:a16="http://schemas.microsoft.com/office/drawing/2014/main" id="{E6F4244F-F59E-6601-F978-3F55FC9CCF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Espace réservé des commentaires 2">
            <a:extLst>
              <a:ext uri="{FF2B5EF4-FFF2-40B4-BE49-F238E27FC236}">
                <a16:creationId xmlns:a16="http://schemas.microsoft.com/office/drawing/2014/main" id="{EE9024B2-1A57-4907-C813-9C1372FFAC2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Espace réservé de l'image des diapositives 1">
            <a:extLst>
              <a:ext uri="{FF2B5EF4-FFF2-40B4-BE49-F238E27FC236}">
                <a16:creationId xmlns:a16="http://schemas.microsoft.com/office/drawing/2014/main" id="{2A14F560-6E4E-54D9-9217-778366F8DDA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Espace réservé des commentaires 2">
            <a:extLst>
              <a:ext uri="{FF2B5EF4-FFF2-40B4-BE49-F238E27FC236}">
                <a16:creationId xmlns:a16="http://schemas.microsoft.com/office/drawing/2014/main" id="{96513562-C3DF-E73D-5FB4-9B6773CB72A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e l'image des diapositives 1">
            <a:extLst>
              <a:ext uri="{FF2B5EF4-FFF2-40B4-BE49-F238E27FC236}">
                <a16:creationId xmlns:a16="http://schemas.microsoft.com/office/drawing/2014/main" id="{2D4BB9F5-B839-5B93-D223-290395ADB36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Espace réservé des commentaires 2">
            <a:extLst>
              <a:ext uri="{FF2B5EF4-FFF2-40B4-BE49-F238E27FC236}">
                <a16:creationId xmlns:a16="http://schemas.microsoft.com/office/drawing/2014/main" id="{295B4AE4-244E-955B-82C8-CA9853D31BA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fr-FR" dirty="0"/>
              <a:t>Après une année 2020 dont le volume d’activité avait été marqué négativement par la crise Covid, l’année 2021 s’en distingue fortement par des impacts cette fois multiples. Toujours des perturbations sur l’activité avec des salariés absents mais également des difficultés d’approvisionnement associées à une forte demande générant une inflation marquée. </a:t>
            </a:r>
          </a:p>
          <a:p>
            <a:r>
              <a:rPr lang="fr-FR" altLang="fr-FR" dirty="0"/>
              <a:t>Le plan de relance, notamment le volet destiné aux collectivités locales a généré un niveau élevé d’activité pour les entreprises de CVC tout au long de l’année.</a:t>
            </a:r>
          </a:p>
          <a:p>
            <a:r>
              <a:rPr lang="fr-FR" altLang="fr-FR" dirty="0"/>
              <a:t>Le retrait des équipements de régulation du dispositif </a:t>
            </a:r>
            <a:r>
              <a:rPr lang="fr-FR" altLang="fr-FR" dirty="0" err="1"/>
              <a:t>MaPrimRénov</a:t>
            </a:r>
            <a:r>
              <a:rPr lang="fr-FR" altLang="fr-FR" dirty="0"/>
              <a:t> n’a pas joué en leur faveur. Toutefois au-delà du retrait c’est sans doute l’instabilité des dispositifs qui ne favorise pas l’installation d’équipements plus performants, notamment dans le domaine du résidentiel.</a:t>
            </a:r>
          </a:p>
          <a:p>
            <a:r>
              <a:rPr lang="fr-FR" altLang="fr-FR" dirty="0"/>
              <a:t>L’annonce tardive du calendrier d’application de la RE2020 a généré des incertitudes et comme tout changement de réglementation s’accompagne d’une augmentation de dépôt </a:t>
            </a:r>
            <a:r>
              <a:rPr lang="fr-FR" altLang="fr-FR" dirty="0">
                <a:solidFill>
                  <a:srgbClr val="FF0000"/>
                </a:solidFill>
                <a:highlight>
                  <a:srgbClr val="FFFF00"/>
                </a:highlight>
              </a:rPr>
              <a:t>e</a:t>
            </a:r>
            <a:r>
              <a:rPr lang="fr-FR" altLang="fr-FR" dirty="0"/>
              <a:t> PC en fin de période, et une baisse logique dans les premiers mois d’entrée en vigueur du nouveau dispositif.</a:t>
            </a:r>
          </a:p>
          <a:p>
            <a:r>
              <a:rPr lang="fr-FR" altLang="fr-FR" dirty="0"/>
              <a:t>Le décrets BACS, entré en vigueur en juillet 2021, vise à améliorer la performance des bâtiments non résidentiel d’une puissance &gt;290 kW en généralisant le recours à un système de GTB. Le niveau de référence est la classe B de la norme EN 15232. Tous les bâtiments concernés devront être équipés le 01/01/2025. Cela concerne donc les bats existants et les neufs</a:t>
            </a:r>
          </a:p>
          <a:p>
            <a:r>
              <a:rPr lang="fr-FR" altLang="fr-FR" dirty="0"/>
              <a:t>Le décret éco énergie tertiaire, s’applique lui à tous les bâtiments tertiaires d’une surface &gt; 1 000m2 antérieurs au 24/11/2018. Là aussi, la sobriété est de mise avec une réduction des consommations d’énergie par étapes pour atteindre -60% en 2050. Les systèmes CVC pesant pour environ 55% de la consommation globale d’un bâtiment tertiaire, ils sont à la fois le plus grand potentiel de réduction et en même l’atteinte des objectifs est conditionnée à une baisse bien supérieure pour ces équipements. </a:t>
            </a:r>
          </a:p>
          <a:p>
            <a:r>
              <a:rPr lang="fr-FR" altLang="fr-FR" dirty="0"/>
              <a:t>Ces nouveaux objectifs imposent naturellement le principe de la production à la demande. Ne produire que ce qui est nécessaire et uniquement lorsque c’est nécessaire.</a:t>
            </a:r>
          </a:p>
          <a:p>
            <a:r>
              <a:rPr lang="fr-FR" altLang="fr-FR" dirty="0"/>
              <a:t>Les évolutions technologiques des produits de régulation des équipements de génie climatique accompagnent et anticipent l’évolution de ces besoins. Le rapport prix / performance des appareils s’améliore continuellement : concurrence, massification.</a:t>
            </a:r>
          </a:p>
          <a:p>
            <a:r>
              <a:rPr lang="fr-FR" altLang="fr-FR" dirty="0"/>
              <a:t>Leurs performances intrinsèques et capacités de communication avec les couches de régulation et de management sur base des protocoles standardisés ouverts rendent possible l’amélioration de la performance énergétique dans les proportions nécessaires.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Espace réservé de l'image des diapositives 1">
            <a:extLst>
              <a:ext uri="{FF2B5EF4-FFF2-40B4-BE49-F238E27FC236}">
                <a16:creationId xmlns:a16="http://schemas.microsoft.com/office/drawing/2014/main" id="{382B68A5-7BF6-313C-1455-2758176A5D0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Espace réservé des commentaires 2">
            <a:extLst>
              <a:ext uri="{FF2B5EF4-FFF2-40B4-BE49-F238E27FC236}">
                <a16:creationId xmlns:a16="http://schemas.microsoft.com/office/drawing/2014/main" id="{AD12975E-19D6-0536-B268-9091F39F5FC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Espace réservé de l'image des diapositives 1">
            <a:extLst>
              <a:ext uri="{FF2B5EF4-FFF2-40B4-BE49-F238E27FC236}">
                <a16:creationId xmlns:a16="http://schemas.microsoft.com/office/drawing/2014/main" id="{3C329F9A-F21D-7722-DD8C-774A1D52DFF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Espace réservé des commentaires 2">
            <a:extLst>
              <a:ext uri="{FF2B5EF4-FFF2-40B4-BE49-F238E27FC236}">
                <a16:creationId xmlns:a16="http://schemas.microsoft.com/office/drawing/2014/main" id="{0AAB096C-04C9-2073-412A-42483825A6C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e l'image des diapositives 1">
            <a:extLst>
              <a:ext uri="{FF2B5EF4-FFF2-40B4-BE49-F238E27FC236}">
                <a16:creationId xmlns:a16="http://schemas.microsoft.com/office/drawing/2014/main" id="{AF8918E7-9975-8902-683C-FB661BDB261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Espace réservé des commentaires 2">
            <a:extLst>
              <a:ext uri="{FF2B5EF4-FFF2-40B4-BE49-F238E27FC236}">
                <a16:creationId xmlns:a16="http://schemas.microsoft.com/office/drawing/2014/main" id="{06B8B8C2-3322-397F-A679-8B8DE0EFE72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1.jpeg"/><Relationship Id="rId5" Type="http://schemas.openxmlformats.org/officeDocument/2006/relationships/slideMaster" Target="../slideMasters/slideMaster1.xml"/><Relationship Id="rId4" Type="http://schemas.openxmlformats.org/officeDocument/2006/relationships/tags" Target="../tags/tag28.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image" Target="../media/image1.jpeg"/><Relationship Id="rId5" Type="http://schemas.openxmlformats.org/officeDocument/2006/relationships/slideMaster" Target="../slideMasters/slideMaster1.xml"/><Relationship Id="rId4" Type="http://schemas.openxmlformats.org/officeDocument/2006/relationships/tags" Target="../tags/tag32.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1.jpeg"/><Relationship Id="rId5" Type="http://schemas.openxmlformats.org/officeDocument/2006/relationships/slideMaster" Target="../slideMasters/slideMaster1.xml"/><Relationship Id="rId4" Type="http://schemas.openxmlformats.org/officeDocument/2006/relationships/tags" Target="../tags/tag36.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7.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8.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9.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40.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1.jpeg"/><Relationship Id="rId5" Type="http://schemas.openxmlformats.org/officeDocument/2006/relationships/slideMaster" Target="../slideMasters/slideMaster1.xml"/><Relationship Id="rId4" Type="http://schemas.openxmlformats.org/officeDocument/2006/relationships/tags" Target="../tags/tag8.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1.jpeg"/><Relationship Id="rId5" Type="http://schemas.openxmlformats.org/officeDocument/2006/relationships/slideMaster" Target="../slideMasters/slideMaster1.xml"/><Relationship Id="rId4" Type="http://schemas.openxmlformats.org/officeDocument/2006/relationships/tags" Target="../tags/tag12.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1.jpeg"/><Relationship Id="rId5" Type="http://schemas.openxmlformats.org/officeDocument/2006/relationships/slideMaster" Target="../slideMasters/slideMaster1.xml"/><Relationship Id="rId4" Type="http://schemas.openxmlformats.org/officeDocument/2006/relationships/tags" Target="../tags/tag16.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1.jpeg"/><Relationship Id="rId5" Type="http://schemas.openxmlformats.org/officeDocument/2006/relationships/slideMaster" Target="../slideMasters/slideMaster1.xml"/><Relationship Id="rId4" Type="http://schemas.openxmlformats.org/officeDocument/2006/relationships/tags" Target="../tags/tag20.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1.jpeg"/><Relationship Id="rId5" Type="http://schemas.openxmlformats.org/officeDocument/2006/relationships/slideMaster" Target="../slideMasters/slideMaster1.xml"/><Relationship Id="rId4" Type="http://schemas.openxmlformats.org/officeDocument/2006/relationships/tags" Target="../tags/tag2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Page de garde + Page de clôture">
    <p:spTree>
      <p:nvGrpSpPr>
        <p:cNvPr id="1" name=""/>
        <p:cNvGrpSpPr/>
        <p:nvPr/>
      </p:nvGrpSpPr>
      <p:grpSpPr>
        <a:xfrm>
          <a:off x="0" y="0"/>
          <a:ext cx="0" cy="0"/>
          <a:chOff x="0" y="0"/>
          <a:chExt cx="0" cy="0"/>
        </a:xfrm>
      </p:grpSpPr>
      <p:sp>
        <p:nvSpPr>
          <p:cNvPr id="4" name="Rectangle 13">
            <a:extLst>
              <a:ext uri="{FF2B5EF4-FFF2-40B4-BE49-F238E27FC236}">
                <a16:creationId xmlns:a16="http://schemas.microsoft.com/office/drawing/2014/main" id="{6C008215-6062-0980-E938-E2A3AF7FF937}"/>
              </a:ext>
            </a:extLst>
          </p:cNvPr>
          <p:cNvSpPr>
            <a:spLocks noChangeArrowheads="1"/>
          </p:cNvSpPr>
          <p:nvPr userDrawn="1">
            <p:custDataLst>
              <p:tags r:id="rId1"/>
            </p:custDataLst>
          </p:nvPr>
        </p:nvSpPr>
        <p:spPr bwMode="auto">
          <a:xfrm>
            <a:off x="-6350" y="3038475"/>
            <a:ext cx="10833100" cy="1193800"/>
          </a:xfrm>
          <a:prstGeom prst="rect">
            <a:avLst/>
          </a:prstGeom>
          <a:noFill/>
          <a:ln>
            <a:noFill/>
          </a:ln>
        </p:spPr>
        <p:txBody>
          <a:bodyPr lIns="143241" tIns="84410" rIns="143241" bIns="74605" anchor="ctr"/>
          <a:lstStyle>
            <a:lvl1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1pPr>
            <a:lvl2pPr marL="742950" indent="-28575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2pPr>
            <a:lvl3pPr marL="11430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3pPr>
            <a:lvl4pPr marL="16002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4pPr>
            <a:lvl5pPr marL="20574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9pPr>
          </a:lstStyle>
          <a:p>
            <a:pPr algn="ctr" eaLnBrk="1" hangingPunct="1">
              <a:lnSpc>
                <a:spcPct val="96000"/>
              </a:lnSpc>
              <a:buSzPct val="100000"/>
              <a:defRPr/>
            </a:pPr>
            <a:r>
              <a:rPr lang="fr-FR" altLang="fr-FR" sz="2400" b="1">
                <a:solidFill>
                  <a:srgbClr val="404040"/>
                </a:solidFill>
                <a:latin typeface="Arial" panose="020B0604020202020204" pitchFamily="34" charset="0"/>
              </a:rPr>
              <a:t>Le Syndicat des </a:t>
            </a:r>
            <a:r>
              <a:rPr lang="fr-FR" altLang="fr-FR" sz="2400" b="1">
                <a:solidFill>
                  <a:srgbClr val="0070C0"/>
                </a:solidFill>
                <a:latin typeface="Arial" panose="020B0604020202020204" pitchFamily="34" charset="0"/>
              </a:rPr>
              <a:t>A</a:t>
            </a:r>
            <a:r>
              <a:rPr lang="fr-FR" altLang="fr-FR" sz="2400" b="1">
                <a:solidFill>
                  <a:srgbClr val="404040"/>
                </a:solidFill>
                <a:latin typeface="Arial" panose="020B0604020202020204" pitchFamily="34" charset="0"/>
              </a:rPr>
              <a:t>utomatismes du génie </a:t>
            </a:r>
            <a:r>
              <a:rPr lang="fr-FR" altLang="fr-FR" sz="2400" b="1">
                <a:solidFill>
                  <a:srgbClr val="0070C0"/>
                </a:solidFill>
                <a:latin typeface="Arial" panose="020B0604020202020204" pitchFamily="34" charset="0"/>
              </a:rPr>
              <a:t>C</a:t>
            </a:r>
            <a:r>
              <a:rPr lang="fr-FR" altLang="fr-FR" sz="2400" b="1">
                <a:solidFill>
                  <a:srgbClr val="404040"/>
                </a:solidFill>
                <a:latin typeface="Arial" panose="020B0604020202020204" pitchFamily="34" charset="0"/>
              </a:rPr>
              <a:t>limatique et</a:t>
            </a:r>
          </a:p>
          <a:p>
            <a:pPr algn="ctr" eaLnBrk="1" hangingPunct="1">
              <a:lnSpc>
                <a:spcPct val="96000"/>
              </a:lnSpc>
              <a:buSzPct val="100000"/>
              <a:defRPr/>
            </a:pPr>
            <a:r>
              <a:rPr lang="fr-FR" altLang="fr-FR" sz="2400" b="1">
                <a:solidFill>
                  <a:srgbClr val="404040"/>
                </a:solidFill>
                <a:latin typeface="Arial" panose="020B0604020202020204" pitchFamily="34" charset="0"/>
              </a:rPr>
              <a:t>de la </a:t>
            </a:r>
            <a:r>
              <a:rPr lang="fr-FR" altLang="fr-FR" sz="2400" b="1">
                <a:solidFill>
                  <a:srgbClr val="0070C0"/>
                </a:solidFill>
                <a:latin typeface="Arial" panose="020B0604020202020204" pitchFamily="34" charset="0"/>
              </a:rPr>
              <a:t>R</a:t>
            </a:r>
            <a:r>
              <a:rPr lang="fr-FR" altLang="fr-FR" sz="2400" b="1">
                <a:solidFill>
                  <a:srgbClr val="404040"/>
                </a:solidFill>
                <a:latin typeface="Arial" panose="020B0604020202020204" pitchFamily="34" charset="0"/>
              </a:rPr>
              <a:t>égulation pour l</a:t>
            </a:r>
            <a:r>
              <a:rPr lang="fr-FR" altLang="en-GB" sz="2400" b="1">
                <a:solidFill>
                  <a:srgbClr val="404040"/>
                </a:solidFill>
                <a:latin typeface="Arial" panose="020B0604020202020204" pitchFamily="34" charset="0"/>
              </a:rPr>
              <a:t>’</a:t>
            </a:r>
            <a:r>
              <a:rPr lang="fr-FR" altLang="fr-FR" sz="2400" b="1">
                <a:solidFill>
                  <a:srgbClr val="404040"/>
                </a:solidFill>
                <a:latin typeface="Arial" panose="020B0604020202020204" pitchFamily="34" charset="0"/>
              </a:rPr>
              <a:t>Efficacité Énergétique des Bâtiments</a:t>
            </a:r>
          </a:p>
        </p:txBody>
      </p:sp>
      <p:cxnSp>
        <p:nvCxnSpPr>
          <p:cNvPr id="5" name="Connecteur droit 4">
            <a:extLst>
              <a:ext uri="{FF2B5EF4-FFF2-40B4-BE49-F238E27FC236}">
                <a16:creationId xmlns:a16="http://schemas.microsoft.com/office/drawing/2014/main" id="{DC8F9788-FF4E-48CA-2B8A-4DFAA9761BFD}"/>
              </a:ext>
            </a:extLst>
          </p:cNvPr>
          <p:cNvCxnSpPr>
            <a:cxnSpLocks noChangeShapeType="1"/>
          </p:cNvCxnSpPr>
          <p:nvPr userDrawn="1"/>
        </p:nvCxnSpPr>
        <p:spPr bwMode="auto">
          <a:xfrm>
            <a:off x="2774950" y="4237038"/>
            <a:ext cx="52705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pic>
        <p:nvPicPr>
          <p:cNvPr id="6" name="Picture 2">
            <a:extLst>
              <a:ext uri="{FF2B5EF4-FFF2-40B4-BE49-F238E27FC236}">
                <a16:creationId xmlns:a16="http://schemas.microsoft.com/office/drawing/2014/main" id="{F272829C-127C-4824-38C4-921715A62D7A}"/>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508500" y="777875"/>
            <a:ext cx="1801813"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0" y="4493668"/>
            <a:ext cx="10826750" cy="792087"/>
          </a:xfrm>
        </p:spPr>
        <p:txBody>
          <a:bodyPr>
            <a:normAutofit/>
          </a:bodyPr>
          <a:lstStyle>
            <a:lvl1pPr>
              <a:defRPr sz="3600" b="1">
                <a:solidFill>
                  <a:srgbClr val="0070C0"/>
                </a:solidFill>
                <a:latin typeface="Arial" panose="020B0604020202020204" pitchFamily="34" charset="0"/>
                <a:cs typeface="Arial" panose="020B0604020202020204" pitchFamily="34" charset="0"/>
              </a:defRPr>
            </a:lvl1pPr>
          </a:lstStyle>
          <a:p>
            <a:r>
              <a:rPr lang="fr-FR" dirty="0"/>
              <a:t>Modifiez le style du titre</a:t>
            </a:r>
          </a:p>
        </p:txBody>
      </p:sp>
      <p:sp>
        <p:nvSpPr>
          <p:cNvPr id="3" name="Sous-titre 2"/>
          <p:cNvSpPr>
            <a:spLocks noGrp="1"/>
          </p:cNvSpPr>
          <p:nvPr>
            <p:ph type="subTitle" idx="1"/>
          </p:nvPr>
        </p:nvSpPr>
        <p:spPr>
          <a:xfrm>
            <a:off x="0" y="5501779"/>
            <a:ext cx="10826749" cy="648072"/>
          </a:xfrm>
        </p:spPr>
        <p:txBody>
          <a:bodyPr>
            <a:normAutofit/>
          </a:bodyPr>
          <a:lstStyle>
            <a:lvl1pPr marL="0" indent="0" algn="ctr">
              <a:buNone/>
              <a:defRPr sz="2800" b="1">
                <a:solidFill>
                  <a:schemeClr val="tx1">
                    <a:lumMod val="75000"/>
                    <a:lumOff val="25000"/>
                  </a:schemeClr>
                </a:solidFill>
                <a:latin typeface="Arial" panose="020B0604020202020204" pitchFamily="34" charset="0"/>
                <a:cs typeface="Arial" panose="020B0604020202020204" pitchFamily="34" charset="0"/>
              </a:defRPr>
            </a:lvl1pPr>
            <a:lvl2pPr marL="541416" indent="0" algn="ctr">
              <a:buNone/>
              <a:defRPr>
                <a:solidFill>
                  <a:schemeClr val="tx1">
                    <a:tint val="75000"/>
                  </a:schemeClr>
                </a:solidFill>
              </a:defRPr>
            </a:lvl2pPr>
            <a:lvl3pPr marL="1082832" indent="0" algn="ctr">
              <a:buNone/>
              <a:defRPr>
                <a:solidFill>
                  <a:schemeClr val="tx1">
                    <a:tint val="75000"/>
                  </a:schemeClr>
                </a:solidFill>
              </a:defRPr>
            </a:lvl3pPr>
            <a:lvl4pPr marL="1624249" indent="0" algn="ctr">
              <a:buNone/>
              <a:defRPr>
                <a:solidFill>
                  <a:schemeClr val="tx1">
                    <a:tint val="75000"/>
                  </a:schemeClr>
                </a:solidFill>
              </a:defRPr>
            </a:lvl4pPr>
            <a:lvl5pPr marL="2165665" indent="0" algn="ctr">
              <a:buNone/>
              <a:defRPr>
                <a:solidFill>
                  <a:schemeClr val="tx1">
                    <a:tint val="75000"/>
                  </a:schemeClr>
                </a:solidFill>
              </a:defRPr>
            </a:lvl5pPr>
            <a:lvl6pPr marL="2707081" indent="0" algn="ctr">
              <a:buNone/>
              <a:defRPr>
                <a:solidFill>
                  <a:schemeClr val="tx1">
                    <a:tint val="75000"/>
                  </a:schemeClr>
                </a:solidFill>
              </a:defRPr>
            </a:lvl6pPr>
            <a:lvl7pPr marL="3248497" indent="0" algn="ctr">
              <a:buNone/>
              <a:defRPr>
                <a:solidFill>
                  <a:schemeClr val="tx1">
                    <a:tint val="75000"/>
                  </a:schemeClr>
                </a:solidFill>
              </a:defRPr>
            </a:lvl7pPr>
            <a:lvl8pPr marL="3789914" indent="0" algn="ctr">
              <a:buNone/>
              <a:defRPr>
                <a:solidFill>
                  <a:schemeClr val="tx1">
                    <a:tint val="75000"/>
                  </a:schemeClr>
                </a:solidFill>
              </a:defRPr>
            </a:lvl8pPr>
            <a:lvl9pPr marL="4331330" indent="0" algn="ctr">
              <a:buNone/>
              <a:defRPr>
                <a:solidFill>
                  <a:schemeClr val="tx1">
                    <a:tint val="75000"/>
                  </a:schemeClr>
                </a:solidFill>
              </a:defRPr>
            </a:lvl9pPr>
          </a:lstStyle>
          <a:p>
            <a:r>
              <a:rPr lang="fr-FR" dirty="0"/>
              <a:t>Modifiez le style des sous-titres du masque</a:t>
            </a:r>
          </a:p>
        </p:txBody>
      </p:sp>
    </p:spTree>
    <p:extLst>
      <p:ext uri="{BB962C8B-B14F-4D97-AF65-F5344CB8AC3E}">
        <p14:creationId xmlns:p14="http://schemas.microsoft.com/office/powerpoint/2010/main" val="953918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20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30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Titre - Sous Titre - Graphique type 2 sélectionné">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44328F61-9C40-CCF2-E527-09A04498D04B}"/>
              </a:ext>
            </a:extLst>
          </p:cNvPr>
          <p:cNvSpPr>
            <a:spLocks noChangeArrowheads="1"/>
          </p:cNvSpPr>
          <p:nvPr userDrawn="1">
            <p:custDataLst>
              <p:tags r:id="rId1"/>
            </p:custDataLst>
          </p:nvPr>
        </p:nvSpPr>
        <p:spPr bwMode="auto">
          <a:xfrm>
            <a:off x="1379538" y="65088"/>
            <a:ext cx="3816350" cy="1258887"/>
          </a:xfrm>
          <a:prstGeom prst="rect">
            <a:avLst/>
          </a:prstGeom>
          <a:noFill/>
          <a:ln>
            <a:noFill/>
          </a:ln>
        </p:spPr>
        <p:txBody>
          <a:bodyPr lIns="120960" tIns="63000" rIns="120960" bIns="63000" anchor="ctr"/>
          <a:lstStyle>
            <a:lvl1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1pPr>
            <a:lvl2pPr marL="742950" indent="-28575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2pPr>
            <a:lvl3pPr marL="11430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3pPr>
            <a:lvl4pPr marL="16002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4pPr>
            <a:lvl5pPr marL="20574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9pPr>
          </a:lstStyle>
          <a:p>
            <a:pPr eaLnBrk="1" hangingPunct="1">
              <a:lnSpc>
                <a:spcPct val="150000"/>
              </a:lnSpc>
              <a:buSzPct val="100000"/>
              <a:defRPr/>
            </a:pPr>
            <a:r>
              <a:rPr lang="fr-FR" altLang="fr-FR" sz="1600" b="1">
                <a:solidFill>
                  <a:srgbClr val="0070C0"/>
                </a:solidFill>
                <a:latin typeface="Arial" panose="020B0604020202020204" pitchFamily="34" charset="0"/>
              </a:rPr>
              <a:t>Automatismes </a:t>
            </a:r>
          </a:p>
          <a:p>
            <a:pPr eaLnBrk="1" hangingPunct="1">
              <a:lnSpc>
                <a:spcPct val="150000"/>
              </a:lnSpc>
              <a:buSzPct val="100000"/>
              <a:defRPr/>
            </a:pPr>
            <a:r>
              <a:rPr lang="fr-FR" altLang="fr-FR" sz="1600" b="1">
                <a:solidFill>
                  <a:srgbClr val="0070C0"/>
                </a:solidFill>
                <a:latin typeface="Arial" panose="020B0604020202020204" pitchFamily="34" charset="0"/>
              </a:rPr>
              <a:t>du génie Climatique </a:t>
            </a:r>
          </a:p>
          <a:p>
            <a:pPr eaLnBrk="1" hangingPunct="1">
              <a:lnSpc>
                <a:spcPct val="150000"/>
              </a:lnSpc>
              <a:buSzPct val="100000"/>
              <a:defRPr/>
            </a:pPr>
            <a:r>
              <a:rPr lang="fr-FR" altLang="fr-FR" sz="1600" b="1">
                <a:solidFill>
                  <a:srgbClr val="0070C0"/>
                </a:solidFill>
                <a:latin typeface="Arial" panose="020B0604020202020204" pitchFamily="34" charset="0"/>
              </a:rPr>
              <a:t>et de la Régulation </a:t>
            </a:r>
          </a:p>
        </p:txBody>
      </p:sp>
      <p:grpSp>
        <p:nvGrpSpPr>
          <p:cNvPr id="4" name="Group 2">
            <a:extLst>
              <a:ext uri="{FF2B5EF4-FFF2-40B4-BE49-F238E27FC236}">
                <a16:creationId xmlns:a16="http://schemas.microsoft.com/office/drawing/2014/main" id="{076B4FC0-7582-146C-F6AE-B23028485DA1}"/>
              </a:ext>
            </a:extLst>
          </p:cNvPr>
          <p:cNvGrpSpPr>
            <a:grpSpLocks/>
          </p:cNvGrpSpPr>
          <p:nvPr userDrawn="1">
            <p:custDataLst>
              <p:tags r:id="rId2"/>
            </p:custDataLst>
          </p:nvPr>
        </p:nvGrpSpPr>
        <p:grpSpPr bwMode="auto">
          <a:xfrm>
            <a:off x="2646363" y="3862388"/>
            <a:ext cx="6022975" cy="1998662"/>
            <a:chOff x="1667" y="1788"/>
            <a:chExt cx="3794" cy="1500"/>
          </a:xfrm>
        </p:grpSpPr>
        <p:sp>
          <p:nvSpPr>
            <p:cNvPr id="5" name="Line 6">
              <a:extLst>
                <a:ext uri="{FF2B5EF4-FFF2-40B4-BE49-F238E27FC236}">
                  <a16:creationId xmlns:a16="http://schemas.microsoft.com/office/drawing/2014/main" id="{4C8CB5EE-4D6D-6B2E-7B6B-142CBF47D931}"/>
                </a:ext>
              </a:extLst>
            </p:cNvPr>
            <p:cNvSpPr>
              <a:spLocks noChangeShapeType="1"/>
            </p:cNvSpPr>
            <p:nvPr/>
          </p:nvSpPr>
          <p:spPr bwMode="auto">
            <a:xfrm flipV="1">
              <a:off x="1667" y="1788"/>
              <a:ext cx="27" cy="1438"/>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6" name="Line 7">
              <a:extLst>
                <a:ext uri="{FF2B5EF4-FFF2-40B4-BE49-F238E27FC236}">
                  <a16:creationId xmlns:a16="http://schemas.microsoft.com/office/drawing/2014/main" id="{0269EA0F-4365-BF10-4665-1E41B624E0B8}"/>
                </a:ext>
              </a:extLst>
            </p:cNvPr>
            <p:cNvSpPr>
              <a:spLocks noChangeShapeType="1"/>
            </p:cNvSpPr>
            <p:nvPr/>
          </p:nvSpPr>
          <p:spPr bwMode="auto">
            <a:xfrm flipV="1">
              <a:off x="3442" y="1789"/>
              <a:ext cx="0" cy="222"/>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7" name="Line 8">
              <a:extLst>
                <a:ext uri="{FF2B5EF4-FFF2-40B4-BE49-F238E27FC236}">
                  <a16:creationId xmlns:a16="http://schemas.microsoft.com/office/drawing/2014/main" id="{3B7E6966-4926-950B-2E3E-827C6F753E88}"/>
                </a:ext>
              </a:extLst>
            </p:cNvPr>
            <p:cNvSpPr>
              <a:spLocks noChangeShapeType="1"/>
            </p:cNvSpPr>
            <p:nvPr/>
          </p:nvSpPr>
          <p:spPr bwMode="auto">
            <a:xfrm flipV="1">
              <a:off x="5461" y="1788"/>
              <a:ext cx="0" cy="1500"/>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8" name="Group 9">
            <a:extLst>
              <a:ext uri="{FF2B5EF4-FFF2-40B4-BE49-F238E27FC236}">
                <a16:creationId xmlns:a16="http://schemas.microsoft.com/office/drawing/2014/main" id="{94D50581-58BA-9BA6-58E6-CC1D3A04033C}"/>
              </a:ext>
            </a:extLst>
          </p:cNvPr>
          <p:cNvGrpSpPr>
            <a:grpSpLocks/>
          </p:cNvGrpSpPr>
          <p:nvPr userDrawn="1">
            <p:custDataLst>
              <p:tags r:id="rId3"/>
            </p:custDataLst>
          </p:nvPr>
        </p:nvGrpSpPr>
        <p:grpSpPr bwMode="auto">
          <a:xfrm>
            <a:off x="4113213" y="5213350"/>
            <a:ext cx="2632075" cy="885825"/>
            <a:chOff x="2737" y="2901"/>
            <a:chExt cx="1708" cy="777"/>
          </a:xfrm>
        </p:grpSpPr>
        <p:sp>
          <p:nvSpPr>
            <p:cNvPr id="9" name="Line 10">
              <a:extLst>
                <a:ext uri="{FF2B5EF4-FFF2-40B4-BE49-F238E27FC236}">
                  <a16:creationId xmlns:a16="http://schemas.microsoft.com/office/drawing/2014/main" id="{98EC6BB8-C4A9-63D9-0A09-F73097D48E64}"/>
                </a:ext>
              </a:extLst>
            </p:cNvPr>
            <p:cNvSpPr>
              <a:spLocks noChangeShapeType="1"/>
            </p:cNvSpPr>
            <p:nvPr/>
          </p:nvSpPr>
          <p:spPr bwMode="auto">
            <a:xfrm flipV="1">
              <a:off x="2737" y="2901"/>
              <a:ext cx="376" cy="777"/>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0" name="Line 11">
              <a:extLst>
                <a:ext uri="{FF2B5EF4-FFF2-40B4-BE49-F238E27FC236}">
                  <a16:creationId xmlns:a16="http://schemas.microsoft.com/office/drawing/2014/main" id="{D8A0F9D3-1E15-9433-BFDE-C568B541FCBB}"/>
                </a:ext>
              </a:extLst>
            </p:cNvPr>
            <p:cNvSpPr>
              <a:spLocks noChangeShapeType="1"/>
            </p:cNvSpPr>
            <p:nvPr/>
          </p:nvSpPr>
          <p:spPr bwMode="auto">
            <a:xfrm flipH="1" flipV="1">
              <a:off x="3939" y="2901"/>
              <a:ext cx="506" cy="777"/>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11" name="Group 20">
            <a:extLst>
              <a:ext uri="{FF2B5EF4-FFF2-40B4-BE49-F238E27FC236}">
                <a16:creationId xmlns:a16="http://schemas.microsoft.com/office/drawing/2014/main" id="{5EA078FC-E9BD-1307-C4A3-1E4C75EA0381}"/>
              </a:ext>
            </a:extLst>
          </p:cNvPr>
          <p:cNvGrpSpPr>
            <a:grpSpLocks/>
          </p:cNvGrpSpPr>
          <p:nvPr userDrawn="1">
            <p:custDataLst>
              <p:tags r:id="rId4"/>
            </p:custDataLst>
          </p:nvPr>
        </p:nvGrpSpPr>
        <p:grpSpPr bwMode="auto">
          <a:xfrm>
            <a:off x="1431925" y="6437313"/>
            <a:ext cx="3260725" cy="495300"/>
            <a:chOff x="902" y="3774"/>
            <a:chExt cx="2054" cy="312"/>
          </a:xfrm>
        </p:grpSpPr>
        <p:sp>
          <p:nvSpPr>
            <p:cNvPr id="12" name="Line 21">
              <a:extLst>
                <a:ext uri="{FF2B5EF4-FFF2-40B4-BE49-F238E27FC236}">
                  <a16:creationId xmlns:a16="http://schemas.microsoft.com/office/drawing/2014/main" id="{315A642D-C9B6-593E-9B6C-E8EA97B72E74}"/>
                </a:ext>
              </a:extLst>
            </p:cNvPr>
            <p:cNvSpPr>
              <a:spLocks noChangeShapeType="1"/>
            </p:cNvSpPr>
            <p:nvPr/>
          </p:nvSpPr>
          <p:spPr bwMode="auto">
            <a:xfrm flipH="1" flipV="1">
              <a:off x="2400" y="3774"/>
              <a:ext cx="556" cy="312"/>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3" name="Line 22">
              <a:extLst>
                <a:ext uri="{FF2B5EF4-FFF2-40B4-BE49-F238E27FC236}">
                  <a16:creationId xmlns:a16="http://schemas.microsoft.com/office/drawing/2014/main" id="{F75FBDD8-59A9-F3E9-FE46-76D648FB83E4}"/>
                </a:ext>
              </a:extLst>
            </p:cNvPr>
            <p:cNvSpPr>
              <a:spLocks noChangeShapeType="1"/>
            </p:cNvSpPr>
            <p:nvPr/>
          </p:nvSpPr>
          <p:spPr bwMode="auto">
            <a:xfrm flipV="1">
              <a:off x="902" y="3774"/>
              <a:ext cx="361" cy="312"/>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sp>
        <p:nvSpPr>
          <p:cNvPr id="14" name="Rectangle à coins arrondis 51">
            <a:extLst>
              <a:ext uri="{FF2B5EF4-FFF2-40B4-BE49-F238E27FC236}">
                <a16:creationId xmlns:a16="http://schemas.microsoft.com/office/drawing/2014/main" id="{C60DBA13-2B8A-08E5-8DF4-B1153219802F}"/>
              </a:ext>
            </a:extLst>
          </p:cNvPr>
          <p:cNvSpPr>
            <a:spLocks noChangeArrowheads="1"/>
          </p:cNvSpPr>
          <p:nvPr userDrawn="1"/>
        </p:nvSpPr>
        <p:spPr bwMode="auto">
          <a:xfrm>
            <a:off x="3106738" y="4116388"/>
            <a:ext cx="4643437" cy="1025525"/>
          </a:xfrm>
          <a:prstGeom prst="roundRect">
            <a:avLst>
              <a:gd name="adj" fmla="val 16667"/>
            </a:avLst>
          </a:prstGeom>
          <a:solidFill>
            <a:srgbClr val="9FBC22"/>
          </a:solidFill>
          <a:ln w="9525">
            <a:solidFill>
              <a:srgbClr val="9FBC22"/>
            </a:solidFill>
            <a:round/>
            <a:headEnd/>
            <a:tailEnd/>
          </a:ln>
          <a:effectLst>
            <a:outerShdw blurRad="63500" dist="38100" dir="2700000" algn="tl" rotWithShape="0">
              <a:srgbClr val="000000">
                <a:alpha val="39998"/>
              </a:srgbClr>
            </a:outerShdw>
          </a:effectLst>
        </p:spPr>
        <p:txBody>
          <a:bodyPr/>
          <a:lstStyle/>
          <a:p>
            <a:pPr eaLnBrk="1" hangingPunct="1">
              <a:buClr>
                <a:srgbClr val="000000"/>
              </a:buClr>
              <a:buSzPct val="100000"/>
              <a:buFont typeface="Times New Roman" charset="0"/>
              <a:buNone/>
              <a:defRPr/>
            </a:pPr>
            <a:endParaRPr lang="fr-FR">
              <a:latin typeface="Calibri" charset="0"/>
              <a:ea typeface="MS PGothic" charset="0"/>
              <a:cs typeface="Arial" charset="0"/>
            </a:endParaRPr>
          </a:p>
        </p:txBody>
      </p:sp>
      <p:sp>
        <p:nvSpPr>
          <p:cNvPr id="15" name="Rectangle à coins arrondis 52">
            <a:extLst>
              <a:ext uri="{FF2B5EF4-FFF2-40B4-BE49-F238E27FC236}">
                <a16:creationId xmlns:a16="http://schemas.microsoft.com/office/drawing/2014/main" id="{C0F5CD83-4F1F-BBAE-FB1B-FC502654A228}"/>
              </a:ext>
            </a:extLst>
          </p:cNvPr>
          <p:cNvSpPr>
            <a:spLocks noChangeArrowheads="1"/>
          </p:cNvSpPr>
          <p:nvPr userDrawn="1"/>
        </p:nvSpPr>
        <p:spPr bwMode="auto">
          <a:xfrm>
            <a:off x="373063" y="5359400"/>
            <a:ext cx="3736975" cy="100647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fr-FR" sz="1100" b="1">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Arial" charset="0"/>
            </a:endParaRPr>
          </a:p>
        </p:txBody>
      </p:sp>
      <p:sp>
        <p:nvSpPr>
          <p:cNvPr id="16" name="Rectangle à coins arrondis 53">
            <a:extLst>
              <a:ext uri="{FF2B5EF4-FFF2-40B4-BE49-F238E27FC236}">
                <a16:creationId xmlns:a16="http://schemas.microsoft.com/office/drawing/2014/main" id="{5476F212-129B-7971-076A-A134436C706B}"/>
              </a:ext>
            </a:extLst>
          </p:cNvPr>
          <p:cNvSpPr>
            <a:spLocks noChangeArrowheads="1"/>
          </p:cNvSpPr>
          <p:nvPr userDrawn="1"/>
        </p:nvSpPr>
        <p:spPr bwMode="auto">
          <a:xfrm>
            <a:off x="6745288" y="5360988"/>
            <a:ext cx="3736975" cy="1004887"/>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fr-FR" sz="1100" b="1">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MS PGothic" charset="0"/>
            </a:endParaRPr>
          </a:p>
        </p:txBody>
      </p:sp>
      <p:sp>
        <p:nvSpPr>
          <p:cNvPr id="17" name="Rectangle à coins arrondis 54">
            <a:extLst>
              <a:ext uri="{FF2B5EF4-FFF2-40B4-BE49-F238E27FC236}">
                <a16:creationId xmlns:a16="http://schemas.microsoft.com/office/drawing/2014/main" id="{3F222F7A-3C47-8FCE-6F80-AA426A3A7330}"/>
              </a:ext>
            </a:extLst>
          </p:cNvPr>
          <p:cNvSpPr>
            <a:spLocks noChangeArrowheads="1"/>
          </p:cNvSpPr>
          <p:nvPr userDrawn="1"/>
        </p:nvSpPr>
        <p:spPr bwMode="auto">
          <a:xfrm>
            <a:off x="252413" y="6800850"/>
            <a:ext cx="2841625" cy="86042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en-GB" sz="800">
              <a:solidFill>
                <a:srgbClr val="0070C0"/>
              </a:solidFill>
              <a:latin typeface="Calibri" charset="0"/>
              <a:ea typeface="MS PGothic" charset="0"/>
              <a:cs typeface="Arial Unicode MS" charset="0"/>
            </a:endParaRPr>
          </a:p>
          <a:p>
            <a:pPr algn="ctr" eaLnBrk="1" hangingPunct="1">
              <a:lnSpc>
                <a:spcPct val="96000"/>
              </a:lnSpc>
              <a:buSzPct val="100000"/>
              <a:defRPr/>
            </a:pPr>
            <a:endParaRPr lang="en-GB">
              <a:solidFill>
                <a:srgbClr val="0070C0"/>
              </a:solidFill>
              <a:latin typeface="Calibri" charset="0"/>
              <a:ea typeface="MS PGothic" charset="0"/>
              <a:cs typeface="Arial Unicode MS" charset="0"/>
            </a:endParaRPr>
          </a:p>
        </p:txBody>
      </p:sp>
      <p:sp>
        <p:nvSpPr>
          <p:cNvPr id="18" name="Rectangle à coins arrondis 55">
            <a:extLst>
              <a:ext uri="{FF2B5EF4-FFF2-40B4-BE49-F238E27FC236}">
                <a16:creationId xmlns:a16="http://schemas.microsoft.com/office/drawing/2014/main" id="{93971DEF-4FA7-3F87-9C22-CC79348108A4}"/>
              </a:ext>
            </a:extLst>
          </p:cNvPr>
          <p:cNvSpPr>
            <a:spLocks noChangeArrowheads="1"/>
          </p:cNvSpPr>
          <p:nvPr userDrawn="1"/>
        </p:nvSpPr>
        <p:spPr bwMode="auto">
          <a:xfrm>
            <a:off x="3243263" y="6797675"/>
            <a:ext cx="2841625" cy="86042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en-GB" sz="600">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MS PGothic" charset="0"/>
            </a:endParaRPr>
          </a:p>
        </p:txBody>
      </p:sp>
      <p:sp>
        <p:nvSpPr>
          <p:cNvPr id="19" name="Rectangle à coins arrondis 56">
            <a:extLst>
              <a:ext uri="{FF2B5EF4-FFF2-40B4-BE49-F238E27FC236}">
                <a16:creationId xmlns:a16="http://schemas.microsoft.com/office/drawing/2014/main" id="{3D31C71E-F86D-0998-EC14-0E2DBA775BBB}"/>
              </a:ext>
            </a:extLst>
          </p:cNvPr>
          <p:cNvSpPr>
            <a:spLocks noChangeArrowheads="1"/>
          </p:cNvSpPr>
          <p:nvPr userDrawn="1"/>
        </p:nvSpPr>
        <p:spPr bwMode="auto">
          <a:xfrm>
            <a:off x="373063" y="3122613"/>
            <a:ext cx="10109200" cy="65087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buClr>
                <a:srgbClr val="000000"/>
              </a:buClr>
              <a:buSzPct val="100000"/>
              <a:defRPr/>
            </a:pPr>
            <a:endParaRPr lang="en-GB" sz="300">
              <a:solidFill>
                <a:srgbClr val="0070C0"/>
              </a:solidFill>
              <a:latin typeface="Calibri" charset="0"/>
              <a:ea typeface="MS PGothic" charset="0"/>
              <a:cs typeface="Arial" charset="0"/>
            </a:endParaRPr>
          </a:p>
          <a:p>
            <a:pPr algn="ctr" eaLnBrk="1" hangingPunct="1">
              <a:buClr>
                <a:srgbClr val="000000"/>
              </a:buClr>
              <a:buSzPct val="100000"/>
              <a:defRPr/>
            </a:pPr>
            <a:endParaRPr lang="en-GB" sz="2400">
              <a:solidFill>
                <a:srgbClr val="0070C0"/>
              </a:solidFill>
              <a:latin typeface="Calibri" charset="0"/>
              <a:ea typeface="MS PGothic" charset="0"/>
              <a:cs typeface="Arial" charset="0"/>
            </a:endParaRPr>
          </a:p>
          <a:p>
            <a:pPr eaLnBrk="1" hangingPunct="1">
              <a:buClr>
                <a:srgbClr val="000000"/>
              </a:buClr>
              <a:buSzPct val="100000"/>
              <a:buFont typeface="Times New Roman" charset="0"/>
              <a:buNone/>
              <a:defRPr/>
            </a:pPr>
            <a:endParaRPr lang="fr-FR">
              <a:latin typeface="Calibri" charset="0"/>
              <a:ea typeface="MS PGothic" charset="0"/>
              <a:cs typeface="MS PGothic" charset="0"/>
            </a:endParaRPr>
          </a:p>
        </p:txBody>
      </p:sp>
      <p:pic>
        <p:nvPicPr>
          <p:cNvPr id="21" name="Picture 2">
            <a:extLst>
              <a:ext uri="{FF2B5EF4-FFF2-40B4-BE49-F238E27FC236}">
                <a16:creationId xmlns:a16="http://schemas.microsoft.com/office/drawing/2014/main" id="{F407519B-0780-7B09-F1D7-90784A80F88B}"/>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36550" y="314325"/>
            <a:ext cx="86677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itre 1"/>
          <p:cNvSpPr>
            <a:spLocks noGrp="1"/>
          </p:cNvSpPr>
          <p:nvPr>
            <p:ph type="title"/>
          </p:nvPr>
        </p:nvSpPr>
        <p:spPr>
          <a:xfrm>
            <a:off x="0" y="1719834"/>
            <a:ext cx="10826750" cy="757609"/>
          </a:xfrm>
          <a:ln>
            <a:noFill/>
          </a:ln>
        </p:spPr>
        <p:txBody>
          <a:bodyPr>
            <a:normAutofit/>
          </a:bodyPr>
          <a:lstStyle>
            <a:lvl1pPr>
              <a:defRPr sz="4000" b="1">
                <a:solidFill>
                  <a:srgbClr val="0070C0"/>
                </a:solidFill>
                <a:latin typeface="Arial" panose="020B0604020202020204" pitchFamily="34" charset="0"/>
                <a:cs typeface="Arial" panose="020B0604020202020204" pitchFamily="34" charset="0"/>
              </a:defRPr>
            </a:lvl1pPr>
          </a:lstStyle>
          <a:p>
            <a:r>
              <a:rPr lang="fr-FR"/>
              <a:t>Modifiez le style du titre</a:t>
            </a:r>
            <a:endParaRPr lang="fr-FR" dirty="0"/>
          </a:p>
        </p:txBody>
      </p:sp>
      <p:sp>
        <p:nvSpPr>
          <p:cNvPr id="41" name="Espace réservé du texte 16"/>
          <p:cNvSpPr>
            <a:spLocks noGrp="1"/>
          </p:cNvSpPr>
          <p:nvPr>
            <p:ph type="body" sz="quarter" idx="10"/>
          </p:nvPr>
        </p:nvSpPr>
        <p:spPr>
          <a:xfrm>
            <a:off x="0" y="2477964"/>
            <a:ext cx="10814050" cy="575543"/>
          </a:xfrm>
        </p:spPr>
        <p:txBody>
          <a:bodyPr/>
          <a:lstStyle>
            <a:lvl1pPr marL="0" indent="0" algn="ctr">
              <a:buNone/>
              <a:defRPr sz="3200" b="1">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2" name="Espace réservé du texte 26"/>
          <p:cNvSpPr>
            <a:spLocks noGrp="1"/>
          </p:cNvSpPr>
          <p:nvPr>
            <p:ph type="body" sz="quarter" idx="15"/>
          </p:nvPr>
        </p:nvSpPr>
        <p:spPr>
          <a:xfrm>
            <a:off x="373063" y="3269109"/>
            <a:ext cx="10109200" cy="504379"/>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3" name="Espace réservé du texte 26"/>
          <p:cNvSpPr>
            <a:spLocks noGrp="1"/>
          </p:cNvSpPr>
          <p:nvPr>
            <p:ph type="body" sz="quarter" idx="16"/>
          </p:nvPr>
        </p:nvSpPr>
        <p:spPr>
          <a:xfrm>
            <a:off x="373062" y="5360988"/>
            <a:ext cx="3736975" cy="1004887"/>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4" name="Espace réservé du texte 26"/>
          <p:cNvSpPr>
            <a:spLocks noGrp="1"/>
          </p:cNvSpPr>
          <p:nvPr>
            <p:ph type="body" sz="quarter" idx="17"/>
          </p:nvPr>
        </p:nvSpPr>
        <p:spPr>
          <a:xfrm>
            <a:off x="6745289" y="5360989"/>
            <a:ext cx="3736974" cy="1004886"/>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5" name="Espace réservé du texte 26"/>
          <p:cNvSpPr>
            <a:spLocks noGrp="1"/>
          </p:cNvSpPr>
          <p:nvPr>
            <p:ph type="body" sz="quarter" idx="18"/>
          </p:nvPr>
        </p:nvSpPr>
        <p:spPr>
          <a:xfrm>
            <a:off x="3287713" y="6800850"/>
            <a:ext cx="2797174" cy="857249"/>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7" name="Espace réservé du texte 26"/>
          <p:cNvSpPr>
            <a:spLocks noGrp="1"/>
          </p:cNvSpPr>
          <p:nvPr>
            <p:ph type="body" sz="quarter" idx="20"/>
          </p:nvPr>
        </p:nvSpPr>
        <p:spPr>
          <a:xfrm>
            <a:off x="3106737" y="4159522"/>
            <a:ext cx="4643437" cy="982391"/>
          </a:xfrm>
        </p:spPr>
        <p:txBody>
          <a:bodyPr>
            <a:normAutofit/>
          </a:bodyPr>
          <a:lstStyle>
            <a:lvl1pPr marL="0" indent="0" algn="ctr">
              <a:buNone/>
              <a:defRPr sz="2000" b="0">
                <a:solidFill>
                  <a:schemeClr val="bg1"/>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3" name="Espace réservé du texte 2"/>
          <p:cNvSpPr>
            <a:spLocks noGrp="1"/>
          </p:cNvSpPr>
          <p:nvPr>
            <p:ph type="body" sz="quarter" idx="22"/>
          </p:nvPr>
        </p:nvSpPr>
        <p:spPr>
          <a:xfrm>
            <a:off x="444823" y="6869931"/>
            <a:ext cx="2448272" cy="725488"/>
          </a:xfrm>
        </p:spPr>
        <p:txBody>
          <a:bodyPr>
            <a:no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Tree>
    <p:extLst>
      <p:ext uri="{BB962C8B-B14F-4D97-AF65-F5344CB8AC3E}">
        <p14:creationId xmlns:p14="http://schemas.microsoft.com/office/powerpoint/2010/main" val="4294452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300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par>
                                <p:cTn id="8" presetID="6" presetClass="entr" presetSubtype="16" fill="hold" nodeType="withEffect">
                                  <p:stCondLst>
                                    <p:cond delay="3000"/>
                                  </p:stCondLst>
                                  <p:childTnLst>
                                    <p:set>
                                      <p:cBhvr>
                                        <p:cTn id="9" dur="1" fill="hold">
                                          <p:stCondLst>
                                            <p:cond delay="0"/>
                                          </p:stCondLst>
                                        </p:cTn>
                                        <p:tgtEl>
                                          <p:spTgt spid="8"/>
                                        </p:tgtEl>
                                        <p:attrNameLst>
                                          <p:attrName>style.visibility</p:attrName>
                                        </p:attrNameLst>
                                      </p:cBhvr>
                                      <p:to>
                                        <p:strVal val="visible"/>
                                      </p:to>
                                    </p:set>
                                    <p:animEffect transition="in" filter="circle(in)">
                                      <p:cBhvr>
                                        <p:cTn id="10" dur="2000"/>
                                        <p:tgtEl>
                                          <p:spTgt spid="8"/>
                                        </p:tgtEl>
                                      </p:cBhvr>
                                    </p:animEffect>
                                  </p:childTnLst>
                                </p:cTn>
                              </p:par>
                              <p:par>
                                <p:cTn id="11" presetID="6" presetClass="entr" presetSubtype="16" fill="hold" nodeType="withEffect">
                                  <p:stCondLst>
                                    <p:cond delay="3000"/>
                                  </p:stCondLst>
                                  <p:childTnLst>
                                    <p:set>
                                      <p:cBhvr>
                                        <p:cTn id="12" dur="1" fill="hold">
                                          <p:stCondLst>
                                            <p:cond delay="0"/>
                                          </p:stCondLst>
                                        </p:cTn>
                                        <p:tgtEl>
                                          <p:spTgt spid="11"/>
                                        </p:tgtEl>
                                        <p:attrNameLst>
                                          <p:attrName>style.visibility</p:attrName>
                                        </p:attrNameLst>
                                      </p:cBhvr>
                                      <p:to>
                                        <p:strVal val="visible"/>
                                      </p:to>
                                    </p:set>
                                    <p:animEffect transition="in" filter="circle(in)">
                                      <p:cBhvr>
                                        <p:cTn id="13" dur="2000"/>
                                        <p:tgtEl>
                                          <p:spTgt spid="11"/>
                                        </p:tgtEl>
                                      </p:cBhvr>
                                    </p:animEffect>
                                  </p:childTnLst>
                                </p:cTn>
                              </p:par>
                              <p:par>
                                <p:cTn id="14" presetID="6" presetClass="entr" presetSubtype="16" fill="hold" nodeType="withEffect">
                                  <p:stCondLst>
                                    <p:cond delay="3000"/>
                                  </p:stCondLst>
                                  <p:childTnLst>
                                    <p:set>
                                      <p:cBhvr>
                                        <p:cTn id="15" dur="1" fill="hold">
                                          <p:stCondLst>
                                            <p:cond delay="0"/>
                                          </p:stCondLst>
                                        </p:cTn>
                                        <p:tgtEl>
                                          <p:spTgt spid="14"/>
                                        </p:tgtEl>
                                        <p:attrNameLst>
                                          <p:attrName>style.visibility</p:attrName>
                                        </p:attrNameLst>
                                      </p:cBhvr>
                                      <p:to>
                                        <p:strVal val="visible"/>
                                      </p:to>
                                    </p:set>
                                    <p:animEffect transition="in" filter="circle(in)">
                                      <p:cBhvr>
                                        <p:cTn id="16" dur="2000"/>
                                        <p:tgtEl>
                                          <p:spTgt spid="14"/>
                                        </p:tgtEl>
                                      </p:cBhvr>
                                    </p:animEffect>
                                  </p:childTnLst>
                                </p:cTn>
                              </p:par>
                              <p:par>
                                <p:cTn id="17" presetID="6" presetClass="entr" presetSubtype="16" fill="hold" nodeType="withEffect">
                                  <p:stCondLst>
                                    <p:cond delay="3000"/>
                                  </p:stCondLst>
                                  <p:childTnLst>
                                    <p:set>
                                      <p:cBhvr>
                                        <p:cTn id="18" dur="1" fill="hold">
                                          <p:stCondLst>
                                            <p:cond delay="0"/>
                                          </p:stCondLst>
                                        </p:cTn>
                                        <p:tgtEl>
                                          <p:spTgt spid="15"/>
                                        </p:tgtEl>
                                        <p:attrNameLst>
                                          <p:attrName>style.visibility</p:attrName>
                                        </p:attrNameLst>
                                      </p:cBhvr>
                                      <p:to>
                                        <p:strVal val="visible"/>
                                      </p:to>
                                    </p:set>
                                    <p:animEffect transition="in" filter="circle(in)">
                                      <p:cBhvr>
                                        <p:cTn id="19" dur="2000"/>
                                        <p:tgtEl>
                                          <p:spTgt spid="15"/>
                                        </p:tgtEl>
                                      </p:cBhvr>
                                    </p:animEffect>
                                  </p:childTnLst>
                                </p:cTn>
                              </p:par>
                              <p:par>
                                <p:cTn id="20" presetID="6" presetClass="entr" presetSubtype="16" fill="hold" nodeType="withEffect">
                                  <p:stCondLst>
                                    <p:cond delay="3000"/>
                                  </p:stCondLst>
                                  <p:childTnLst>
                                    <p:set>
                                      <p:cBhvr>
                                        <p:cTn id="21" dur="1" fill="hold">
                                          <p:stCondLst>
                                            <p:cond delay="0"/>
                                          </p:stCondLst>
                                        </p:cTn>
                                        <p:tgtEl>
                                          <p:spTgt spid="16"/>
                                        </p:tgtEl>
                                        <p:attrNameLst>
                                          <p:attrName>style.visibility</p:attrName>
                                        </p:attrNameLst>
                                      </p:cBhvr>
                                      <p:to>
                                        <p:strVal val="visible"/>
                                      </p:to>
                                    </p:set>
                                    <p:animEffect transition="in" filter="circle(in)">
                                      <p:cBhvr>
                                        <p:cTn id="22" dur="2000"/>
                                        <p:tgtEl>
                                          <p:spTgt spid="16"/>
                                        </p:tgtEl>
                                      </p:cBhvr>
                                    </p:animEffect>
                                  </p:childTnLst>
                                </p:cTn>
                              </p:par>
                              <p:par>
                                <p:cTn id="23" presetID="6" presetClass="entr" presetSubtype="16" fill="hold" nodeType="withEffect">
                                  <p:stCondLst>
                                    <p:cond delay="3000"/>
                                  </p:stCondLst>
                                  <p:childTnLst>
                                    <p:set>
                                      <p:cBhvr>
                                        <p:cTn id="24" dur="1" fill="hold">
                                          <p:stCondLst>
                                            <p:cond delay="0"/>
                                          </p:stCondLst>
                                        </p:cTn>
                                        <p:tgtEl>
                                          <p:spTgt spid="17"/>
                                        </p:tgtEl>
                                        <p:attrNameLst>
                                          <p:attrName>style.visibility</p:attrName>
                                        </p:attrNameLst>
                                      </p:cBhvr>
                                      <p:to>
                                        <p:strVal val="visible"/>
                                      </p:to>
                                    </p:set>
                                    <p:animEffect transition="in" filter="circle(in)">
                                      <p:cBhvr>
                                        <p:cTn id="25" dur="2000"/>
                                        <p:tgtEl>
                                          <p:spTgt spid="17"/>
                                        </p:tgtEl>
                                      </p:cBhvr>
                                    </p:animEffect>
                                  </p:childTnLst>
                                </p:cTn>
                              </p:par>
                              <p:par>
                                <p:cTn id="26" presetID="6" presetClass="entr" presetSubtype="16" fill="hold" nodeType="withEffect">
                                  <p:stCondLst>
                                    <p:cond delay="3000"/>
                                  </p:stCondLst>
                                  <p:childTnLst>
                                    <p:set>
                                      <p:cBhvr>
                                        <p:cTn id="27" dur="1" fill="hold">
                                          <p:stCondLst>
                                            <p:cond delay="0"/>
                                          </p:stCondLst>
                                        </p:cTn>
                                        <p:tgtEl>
                                          <p:spTgt spid="18"/>
                                        </p:tgtEl>
                                        <p:attrNameLst>
                                          <p:attrName>style.visibility</p:attrName>
                                        </p:attrNameLst>
                                      </p:cBhvr>
                                      <p:to>
                                        <p:strVal val="visible"/>
                                      </p:to>
                                    </p:set>
                                    <p:animEffect transition="in" filter="circle(in)">
                                      <p:cBhvr>
                                        <p:cTn id="28" dur="2000"/>
                                        <p:tgtEl>
                                          <p:spTgt spid="18"/>
                                        </p:tgtEl>
                                      </p:cBhvr>
                                    </p:animEffect>
                                  </p:childTnLst>
                                </p:cTn>
                              </p:par>
                              <p:par>
                                <p:cTn id="29" presetID="6" presetClass="entr" presetSubtype="16" fill="hold" nodeType="withEffect">
                                  <p:stCondLst>
                                    <p:cond delay="3000"/>
                                  </p:stCondLst>
                                  <p:childTnLst>
                                    <p:set>
                                      <p:cBhvr>
                                        <p:cTn id="30" dur="1" fill="hold">
                                          <p:stCondLst>
                                            <p:cond delay="0"/>
                                          </p:stCondLst>
                                        </p:cTn>
                                        <p:tgtEl>
                                          <p:spTgt spid="19"/>
                                        </p:tgtEl>
                                        <p:attrNameLst>
                                          <p:attrName>style.visibility</p:attrName>
                                        </p:attrNameLst>
                                      </p:cBhvr>
                                      <p:to>
                                        <p:strVal val="visible"/>
                                      </p:to>
                                    </p:set>
                                    <p:animEffect transition="in" filter="circle(in)">
                                      <p:cBhvr>
                                        <p:cTn id="31"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itre - Sous Titre - Graphique type 2 sélectionné">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7E5CC36F-F181-0BB4-BFC5-BE7F080718B8}"/>
              </a:ext>
            </a:extLst>
          </p:cNvPr>
          <p:cNvSpPr>
            <a:spLocks noChangeArrowheads="1"/>
          </p:cNvSpPr>
          <p:nvPr userDrawn="1">
            <p:custDataLst>
              <p:tags r:id="rId1"/>
            </p:custDataLst>
          </p:nvPr>
        </p:nvSpPr>
        <p:spPr bwMode="auto">
          <a:xfrm>
            <a:off x="1379538" y="65088"/>
            <a:ext cx="3816350" cy="1258887"/>
          </a:xfrm>
          <a:prstGeom prst="rect">
            <a:avLst/>
          </a:prstGeom>
          <a:noFill/>
          <a:ln>
            <a:noFill/>
          </a:ln>
        </p:spPr>
        <p:txBody>
          <a:bodyPr lIns="120960" tIns="63000" rIns="120960" bIns="63000" anchor="ctr"/>
          <a:lstStyle>
            <a:lvl1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1pPr>
            <a:lvl2pPr marL="742950" indent="-28575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2pPr>
            <a:lvl3pPr marL="11430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3pPr>
            <a:lvl4pPr marL="16002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4pPr>
            <a:lvl5pPr marL="20574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9pPr>
          </a:lstStyle>
          <a:p>
            <a:pPr eaLnBrk="1" hangingPunct="1">
              <a:lnSpc>
                <a:spcPct val="150000"/>
              </a:lnSpc>
              <a:buSzPct val="100000"/>
              <a:defRPr/>
            </a:pPr>
            <a:r>
              <a:rPr lang="fr-FR" altLang="fr-FR" sz="1600" b="1">
                <a:solidFill>
                  <a:srgbClr val="0070C0"/>
                </a:solidFill>
                <a:latin typeface="Arial" panose="020B0604020202020204" pitchFamily="34" charset="0"/>
              </a:rPr>
              <a:t>Automatismes </a:t>
            </a:r>
          </a:p>
          <a:p>
            <a:pPr eaLnBrk="1" hangingPunct="1">
              <a:lnSpc>
                <a:spcPct val="150000"/>
              </a:lnSpc>
              <a:buSzPct val="100000"/>
              <a:defRPr/>
            </a:pPr>
            <a:r>
              <a:rPr lang="fr-FR" altLang="fr-FR" sz="1600" b="1">
                <a:solidFill>
                  <a:srgbClr val="0070C0"/>
                </a:solidFill>
                <a:latin typeface="Arial" panose="020B0604020202020204" pitchFamily="34" charset="0"/>
              </a:rPr>
              <a:t>du génie Climatique </a:t>
            </a:r>
          </a:p>
          <a:p>
            <a:pPr eaLnBrk="1" hangingPunct="1">
              <a:lnSpc>
                <a:spcPct val="150000"/>
              </a:lnSpc>
              <a:buSzPct val="100000"/>
              <a:defRPr/>
            </a:pPr>
            <a:r>
              <a:rPr lang="fr-FR" altLang="fr-FR" sz="1600" b="1">
                <a:solidFill>
                  <a:srgbClr val="0070C0"/>
                </a:solidFill>
                <a:latin typeface="Arial" panose="020B0604020202020204" pitchFamily="34" charset="0"/>
              </a:rPr>
              <a:t>et de la Régulation </a:t>
            </a:r>
          </a:p>
        </p:txBody>
      </p:sp>
      <p:grpSp>
        <p:nvGrpSpPr>
          <p:cNvPr id="3" name="Group 2">
            <a:extLst>
              <a:ext uri="{FF2B5EF4-FFF2-40B4-BE49-F238E27FC236}">
                <a16:creationId xmlns:a16="http://schemas.microsoft.com/office/drawing/2014/main" id="{DE592398-2C39-222A-EF5F-B5D48B47C913}"/>
              </a:ext>
            </a:extLst>
          </p:cNvPr>
          <p:cNvGrpSpPr>
            <a:grpSpLocks/>
          </p:cNvGrpSpPr>
          <p:nvPr userDrawn="1">
            <p:custDataLst>
              <p:tags r:id="rId2"/>
            </p:custDataLst>
          </p:nvPr>
        </p:nvGrpSpPr>
        <p:grpSpPr bwMode="auto">
          <a:xfrm>
            <a:off x="2646363" y="3862388"/>
            <a:ext cx="6022975" cy="1998662"/>
            <a:chOff x="1667" y="1788"/>
            <a:chExt cx="3794" cy="1500"/>
          </a:xfrm>
        </p:grpSpPr>
        <p:sp>
          <p:nvSpPr>
            <p:cNvPr id="4" name="Line 6">
              <a:extLst>
                <a:ext uri="{FF2B5EF4-FFF2-40B4-BE49-F238E27FC236}">
                  <a16:creationId xmlns:a16="http://schemas.microsoft.com/office/drawing/2014/main" id="{916CDF0F-4575-B331-7B92-01887418A2F6}"/>
                </a:ext>
              </a:extLst>
            </p:cNvPr>
            <p:cNvSpPr>
              <a:spLocks noChangeShapeType="1"/>
            </p:cNvSpPr>
            <p:nvPr/>
          </p:nvSpPr>
          <p:spPr bwMode="auto">
            <a:xfrm flipV="1">
              <a:off x="1667" y="1788"/>
              <a:ext cx="27" cy="1438"/>
            </a:xfrm>
            <a:prstGeom prst="line">
              <a:avLst/>
            </a:prstGeom>
            <a:noFill/>
            <a:ln w="38160" cap="sq">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5" name="Line 7">
              <a:extLst>
                <a:ext uri="{FF2B5EF4-FFF2-40B4-BE49-F238E27FC236}">
                  <a16:creationId xmlns:a16="http://schemas.microsoft.com/office/drawing/2014/main" id="{4D25E55F-0C0E-598C-29CB-51B995728ED8}"/>
                </a:ext>
              </a:extLst>
            </p:cNvPr>
            <p:cNvSpPr>
              <a:spLocks noChangeShapeType="1"/>
            </p:cNvSpPr>
            <p:nvPr/>
          </p:nvSpPr>
          <p:spPr bwMode="auto">
            <a:xfrm flipV="1">
              <a:off x="3442" y="1789"/>
              <a:ext cx="0" cy="222"/>
            </a:xfrm>
            <a:prstGeom prst="line">
              <a:avLst/>
            </a:prstGeom>
            <a:noFill/>
            <a:ln w="38160" cap="sq">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6" name="Line 8">
              <a:extLst>
                <a:ext uri="{FF2B5EF4-FFF2-40B4-BE49-F238E27FC236}">
                  <a16:creationId xmlns:a16="http://schemas.microsoft.com/office/drawing/2014/main" id="{2157DE6B-A5E0-D783-5F0F-B0635128B4D1}"/>
                </a:ext>
              </a:extLst>
            </p:cNvPr>
            <p:cNvSpPr>
              <a:spLocks noChangeShapeType="1"/>
            </p:cNvSpPr>
            <p:nvPr/>
          </p:nvSpPr>
          <p:spPr bwMode="auto">
            <a:xfrm flipV="1">
              <a:off x="5461" y="1788"/>
              <a:ext cx="0" cy="1500"/>
            </a:xfrm>
            <a:prstGeom prst="line">
              <a:avLst/>
            </a:prstGeom>
            <a:noFill/>
            <a:ln w="38160" cap="sq">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7" name="Group 9">
            <a:extLst>
              <a:ext uri="{FF2B5EF4-FFF2-40B4-BE49-F238E27FC236}">
                <a16:creationId xmlns:a16="http://schemas.microsoft.com/office/drawing/2014/main" id="{2EAD348F-F4C1-7AA8-1C52-CB6A0C061F6A}"/>
              </a:ext>
            </a:extLst>
          </p:cNvPr>
          <p:cNvGrpSpPr>
            <a:grpSpLocks/>
          </p:cNvGrpSpPr>
          <p:nvPr userDrawn="1">
            <p:custDataLst>
              <p:tags r:id="rId3"/>
            </p:custDataLst>
          </p:nvPr>
        </p:nvGrpSpPr>
        <p:grpSpPr bwMode="auto">
          <a:xfrm>
            <a:off x="4113213" y="5213350"/>
            <a:ext cx="2632075" cy="885825"/>
            <a:chOff x="2737" y="2901"/>
            <a:chExt cx="1708" cy="777"/>
          </a:xfrm>
        </p:grpSpPr>
        <p:sp>
          <p:nvSpPr>
            <p:cNvPr id="8" name="Line 10">
              <a:extLst>
                <a:ext uri="{FF2B5EF4-FFF2-40B4-BE49-F238E27FC236}">
                  <a16:creationId xmlns:a16="http://schemas.microsoft.com/office/drawing/2014/main" id="{89FCA1CD-F1E2-79EF-F3EB-B63F85AF9BF7}"/>
                </a:ext>
              </a:extLst>
            </p:cNvPr>
            <p:cNvSpPr>
              <a:spLocks noChangeShapeType="1"/>
            </p:cNvSpPr>
            <p:nvPr/>
          </p:nvSpPr>
          <p:spPr bwMode="auto">
            <a:xfrm flipV="1">
              <a:off x="2737" y="2901"/>
              <a:ext cx="376" cy="777"/>
            </a:xfrm>
            <a:prstGeom prst="line">
              <a:avLst/>
            </a:prstGeom>
            <a:noFill/>
            <a:ln w="38160" cap="sq">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9" name="Line 11">
              <a:extLst>
                <a:ext uri="{FF2B5EF4-FFF2-40B4-BE49-F238E27FC236}">
                  <a16:creationId xmlns:a16="http://schemas.microsoft.com/office/drawing/2014/main" id="{F45CE580-EEA5-F9A1-33D6-7BA1B6858D75}"/>
                </a:ext>
              </a:extLst>
            </p:cNvPr>
            <p:cNvSpPr>
              <a:spLocks noChangeShapeType="1"/>
            </p:cNvSpPr>
            <p:nvPr/>
          </p:nvSpPr>
          <p:spPr bwMode="auto">
            <a:xfrm flipH="1" flipV="1">
              <a:off x="3939" y="2901"/>
              <a:ext cx="506" cy="777"/>
            </a:xfrm>
            <a:prstGeom prst="line">
              <a:avLst/>
            </a:prstGeom>
            <a:noFill/>
            <a:ln w="38160" cap="sq">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10" name="Group 20">
            <a:extLst>
              <a:ext uri="{FF2B5EF4-FFF2-40B4-BE49-F238E27FC236}">
                <a16:creationId xmlns:a16="http://schemas.microsoft.com/office/drawing/2014/main" id="{6D2564B0-5DDA-B528-C810-49AFCF5E5E4F}"/>
              </a:ext>
            </a:extLst>
          </p:cNvPr>
          <p:cNvGrpSpPr>
            <a:grpSpLocks/>
          </p:cNvGrpSpPr>
          <p:nvPr userDrawn="1">
            <p:custDataLst>
              <p:tags r:id="rId4"/>
            </p:custDataLst>
          </p:nvPr>
        </p:nvGrpSpPr>
        <p:grpSpPr bwMode="auto">
          <a:xfrm>
            <a:off x="1431925" y="6437313"/>
            <a:ext cx="3260725" cy="495300"/>
            <a:chOff x="902" y="3774"/>
            <a:chExt cx="2054" cy="312"/>
          </a:xfrm>
        </p:grpSpPr>
        <p:sp>
          <p:nvSpPr>
            <p:cNvPr id="11" name="Line 21">
              <a:extLst>
                <a:ext uri="{FF2B5EF4-FFF2-40B4-BE49-F238E27FC236}">
                  <a16:creationId xmlns:a16="http://schemas.microsoft.com/office/drawing/2014/main" id="{B1D0E9D9-0332-DA6E-11FC-C663485074ED}"/>
                </a:ext>
              </a:extLst>
            </p:cNvPr>
            <p:cNvSpPr>
              <a:spLocks noChangeShapeType="1"/>
            </p:cNvSpPr>
            <p:nvPr/>
          </p:nvSpPr>
          <p:spPr bwMode="auto">
            <a:xfrm flipH="1" flipV="1">
              <a:off x="2400" y="3774"/>
              <a:ext cx="556" cy="312"/>
            </a:xfrm>
            <a:prstGeom prst="line">
              <a:avLst/>
            </a:prstGeom>
            <a:noFill/>
            <a:ln w="38160" cap="sq">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2" name="Line 22">
              <a:extLst>
                <a:ext uri="{FF2B5EF4-FFF2-40B4-BE49-F238E27FC236}">
                  <a16:creationId xmlns:a16="http://schemas.microsoft.com/office/drawing/2014/main" id="{B3042A65-B365-D184-2DA7-4E36085CDBEB}"/>
                </a:ext>
              </a:extLst>
            </p:cNvPr>
            <p:cNvSpPr>
              <a:spLocks noChangeShapeType="1"/>
            </p:cNvSpPr>
            <p:nvPr/>
          </p:nvSpPr>
          <p:spPr bwMode="auto">
            <a:xfrm flipV="1">
              <a:off x="902" y="3774"/>
              <a:ext cx="361" cy="312"/>
            </a:xfrm>
            <a:prstGeom prst="line">
              <a:avLst/>
            </a:prstGeom>
            <a:noFill/>
            <a:ln w="38160" cap="sq">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sp>
        <p:nvSpPr>
          <p:cNvPr id="13" name="Rectangle à coins arrondis 51">
            <a:extLst>
              <a:ext uri="{FF2B5EF4-FFF2-40B4-BE49-F238E27FC236}">
                <a16:creationId xmlns:a16="http://schemas.microsoft.com/office/drawing/2014/main" id="{71683114-D270-1B83-928C-C62AC43989FE}"/>
              </a:ext>
            </a:extLst>
          </p:cNvPr>
          <p:cNvSpPr>
            <a:spLocks noChangeArrowheads="1"/>
          </p:cNvSpPr>
          <p:nvPr userDrawn="1"/>
        </p:nvSpPr>
        <p:spPr bwMode="auto">
          <a:xfrm>
            <a:off x="3106738" y="4116388"/>
            <a:ext cx="4643437" cy="1025525"/>
          </a:xfrm>
          <a:prstGeom prst="roundRect">
            <a:avLst>
              <a:gd name="adj" fmla="val 16667"/>
            </a:avLst>
          </a:prstGeom>
          <a:solidFill>
            <a:schemeClr val="bg1"/>
          </a:solidFill>
          <a:ln w="9525">
            <a:solidFill>
              <a:srgbClr val="0070C0"/>
            </a:solidFill>
            <a:round/>
            <a:headEnd/>
            <a:tailEnd/>
          </a:ln>
          <a:effectLst>
            <a:outerShdw blurRad="63500" dist="38100" dir="2700000" algn="tl" rotWithShape="0">
              <a:srgbClr val="000000">
                <a:alpha val="39998"/>
              </a:srgbClr>
            </a:outerShdw>
          </a:effectLst>
        </p:spPr>
        <p:txBody>
          <a:bodyPr/>
          <a:lstStyle/>
          <a:p>
            <a:pPr eaLnBrk="1" hangingPunct="1">
              <a:buClr>
                <a:srgbClr val="000000"/>
              </a:buClr>
              <a:buSzPct val="100000"/>
              <a:buFont typeface="Times New Roman" charset="0"/>
              <a:buNone/>
              <a:defRPr/>
            </a:pPr>
            <a:endParaRPr lang="fr-FR">
              <a:latin typeface="Calibri" charset="0"/>
              <a:ea typeface="MS PGothic" charset="0"/>
              <a:cs typeface="Arial" charset="0"/>
            </a:endParaRPr>
          </a:p>
        </p:txBody>
      </p:sp>
      <p:sp>
        <p:nvSpPr>
          <p:cNvPr id="14" name="Rectangle à coins arrondis 52">
            <a:extLst>
              <a:ext uri="{FF2B5EF4-FFF2-40B4-BE49-F238E27FC236}">
                <a16:creationId xmlns:a16="http://schemas.microsoft.com/office/drawing/2014/main" id="{F4A8A38C-2CB6-CFA0-DC52-7FB5849E4F03}"/>
              </a:ext>
            </a:extLst>
          </p:cNvPr>
          <p:cNvSpPr>
            <a:spLocks noChangeArrowheads="1"/>
          </p:cNvSpPr>
          <p:nvPr userDrawn="1"/>
        </p:nvSpPr>
        <p:spPr bwMode="auto">
          <a:xfrm>
            <a:off x="373063" y="5359400"/>
            <a:ext cx="3736975" cy="1006475"/>
          </a:xfrm>
          <a:prstGeom prst="roundRect">
            <a:avLst>
              <a:gd name="adj" fmla="val 16667"/>
            </a:avLst>
          </a:prstGeom>
          <a:solidFill>
            <a:srgbClr val="0070C0"/>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fr-FR" sz="1100" b="1">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Arial" charset="0"/>
            </a:endParaRPr>
          </a:p>
        </p:txBody>
      </p:sp>
      <p:sp>
        <p:nvSpPr>
          <p:cNvPr id="15" name="Rectangle à coins arrondis 53">
            <a:extLst>
              <a:ext uri="{FF2B5EF4-FFF2-40B4-BE49-F238E27FC236}">
                <a16:creationId xmlns:a16="http://schemas.microsoft.com/office/drawing/2014/main" id="{FEFF53E7-B8A2-967F-11DC-EE12DD3724E1}"/>
              </a:ext>
            </a:extLst>
          </p:cNvPr>
          <p:cNvSpPr>
            <a:spLocks noChangeArrowheads="1"/>
          </p:cNvSpPr>
          <p:nvPr userDrawn="1"/>
        </p:nvSpPr>
        <p:spPr bwMode="auto">
          <a:xfrm>
            <a:off x="6745288" y="5360988"/>
            <a:ext cx="3736975" cy="1004887"/>
          </a:xfrm>
          <a:prstGeom prst="roundRect">
            <a:avLst>
              <a:gd name="adj" fmla="val 16667"/>
            </a:avLst>
          </a:prstGeom>
          <a:solidFill>
            <a:schemeClr val="bg1"/>
          </a:solidFill>
          <a:ln w="9525">
            <a:solidFill>
              <a:srgbClr val="0070C0"/>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fr-FR" sz="1100" b="1">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MS PGothic" charset="0"/>
            </a:endParaRPr>
          </a:p>
        </p:txBody>
      </p:sp>
      <p:sp>
        <p:nvSpPr>
          <p:cNvPr id="16" name="Rectangle à coins arrondis 55">
            <a:extLst>
              <a:ext uri="{FF2B5EF4-FFF2-40B4-BE49-F238E27FC236}">
                <a16:creationId xmlns:a16="http://schemas.microsoft.com/office/drawing/2014/main" id="{8041DA44-58F9-8DD4-18AC-EC3C260B9A66}"/>
              </a:ext>
            </a:extLst>
          </p:cNvPr>
          <p:cNvSpPr>
            <a:spLocks noChangeArrowheads="1"/>
          </p:cNvSpPr>
          <p:nvPr userDrawn="1"/>
        </p:nvSpPr>
        <p:spPr bwMode="auto">
          <a:xfrm>
            <a:off x="3243263" y="6797675"/>
            <a:ext cx="2841625" cy="860425"/>
          </a:xfrm>
          <a:prstGeom prst="roundRect">
            <a:avLst>
              <a:gd name="adj" fmla="val 16667"/>
            </a:avLst>
          </a:prstGeom>
          <a:solidFill>
            <a:srgbClr val="0070C0"/>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en-GB" sz="600">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MS PGothic" charset="0"/>
            </a:endParaRPr>
          </a:p>
        </p:txBody>
      </p:sp>
      <p:sp>
        <p:nvSpPr>
          <p:cNvPr id="17" name="Rectangle à coins arrondis 56">
            <a:extLst>
              <a:ext uri="{FF2B5EF4-FFF2-40B4-BE49-F238E27FC236}">
                <a16:creationId xmlns:a16="http://schemas.microsoft.com/office/drawing/2014/main" id="{39BEE60B-2C4F-EA9F-4C32-8F10BCD98886}"/>
              </a:ext>
            </a:extLst>
          </p:cNvPr>
          <p:cNvSpPr>
            <a:spLocks noChangeArrowheads="1"/>
          </p:cNvSpPr>
          <p:nvPr userDrawn="1"/>
        </p:nvSpPr>
        <p:spPr bwMode="auto">
          <a:xfrm>
            <a:off x="373063" y="3122613"/>
            <a:ext cx="10109200" cy="65087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buClr>
                <a:srgbClr val="000000"/>
              </a:buClr>
              <a:buSzPct val="100000"/>
              <a:defRPr/>
            </a:pPr>
            <a:endParaRPr lang="en-GB" sz="300">
              <a:solidFill>
                <a:srgbClr val="0070C0"/>
              </a:solidFill>
              <a:latin typeface="Calibri" charset="0"/>
              <a:ea typeface="MS PGothic" charset="0"/>
              <a:cs typeface="Arial" charset="0"/>
            </a:endParaRPr>
          </a:p>
          <a:p>
            <a:pPr algn="ctr" eaLnBrk="1" hangingPunct="1">
              <a:buClr>
                <a:srgbClr val="000000"/>
              </a:buClr>
              <a:buSzPct val="100000"/>
              <a:defRPr/>
            </a:pPr>
            <a:endParaRPr lang="en-GB" sz="2400">
              <a:solidFill>
                <a:srgbClr val="0070C0"/>
              </a:solidFill>
              <a:latin typeface="Calibri" charset="0"/>
              <a:ea typeface="MS PGothic" charset="0"/>
              <a:cs typeface="Arial" charset="0"/>
            </a:endParaRPr>
          </a:p>
          <a:p>
            <a:pPr eaLnBrk="1" hangingPunct="1">
              <a:buClr>
                <a:srgbClr val="000000"/>
              </a:buClr>
              <a:buSzPct val="100000"/>
              <a:buFont typeface="Times New Roman" charset="0"/>
              <a:buNone/>
              <a:defRPr/>
            </a:pPr>
            <a:endParaRPr lang="fr-FR">
              <a:latin typeface="Calibri" charset="0"/>
              <a:ea typeface="MS PGothic" charset="0"/>
              <a:cs typeface="MS PGothic" charset="0"/>
            </a:endParaRPr>
          </a:p>
        </p:txBody>
      </p:sp>
      <p:sp>
        <p:nvSpPr>
          <p:cNvPr id="18" name="Rectangle à coins arrondis 54">
            <a:extLst>
              <a:ext uri="{FF2B5EF4-FFF2-40B4-BE49-F238E27FC236}">
                <a16:creationId xmlns:a16="http://schemas.microsoft.com/office/drawing/2014/main" id="{19C90211-F18F-540F-64A0-7F9516487F36}"/>
              </a:ext>
            </a:extLst>
          </p:cNvPr>
          <p:cNvSpPr>
            <a:spLocks noChangeArrowheads="1"/>
          </p:cNvSpPr>
          <p:nvPr userDrawn="1"/>
        </p:nvSpPr>
        <p:spPr bwMode="auto">
          <a:xfrm>
            <a:off x="252413" y="6800850"/>
            <a:ext cx="2841625" cy="860425"/>
          </a:xfrm>
          <a:prstGeom prst="roundRect">
            <a:avLst>
              <a:gd name="adj" fmla="val 16667"/>
            </a:avLst>
          </a:prstGeom>
          <a:solidFill>
            <a:srgbClr val="0070C0"/>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en-GB" sz="800">
              <a:solidFill>
                <a:srgbClr val="0070C0"/>
              </a:solidFill>
              <a:latin typeface="Calibri" charset="0"/>
              <a:ea typeface="MS PGothic" charset="0"/>
              <a:cs typeface="Arial Unicode MS" charset="0"/>
            </a:endParaRPr>
          </a:p>
          <a:p>
            <a:pPr algn="ctr" eaLnBrk="1" hangingPunct="1">
              <a:lnSpc>
                <a:spcPct val="96000"/>
              </a:lnSpc>
              <a:buSzPct val="100000"/>
              <a:defRPr/>
            </a:pPr>
            <a:endParaRPr lang="en-GB">
              <a:solidFill>
                <a:srgbClr val="0070C0"/>
              </a:solidFill>
              <a:latin typeface="Calibri" charset="0"/>
              <a:ea typeface="MS PGothic" charset="0"/>
              <a:cs typeface="Arial Unicode MS" charset="0"/>
            </a:endParaRPr>
          </a:p>
        </p:txBody>
      </p:sp>
      <p:pic>
        <p:nvPicPr>
          <p:cNvPr id="19" name="Picture 2">
            <a:extLst>
              <a:ext uri="{FF2B5EF4-FFF2-40B4-BE49-F238E27FC236}">
                <a16:creationId xmlns:a16="http://schemas.microsoft.com/office/drawing/2014/main" id="{3207FA52-355A-4E2A-307E-78989B57EEC0}"/>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36550" y="314325"/>
            <a:ext cx="86677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itre 1"/>
          <p:cNvSpPr>
            <a:spLocks noGrp="1"/>
          </p:cNvSpPr>
          <p:nvPr>
            <p:ph type="title"/>
          </p:nvPr>
        </p:nvSpPr>
        <p:spPr>
          <a:xfrm>
            <a:off x="0" y="1719834"/>
            <a:ext cx="10826750" cy="757609"/>
          </a:xfrm>
          <a:ln>
            <a:noFill/>
          </a:ln>
        </p:spPr>
        <p:txBody>
          <a:bodyPr>
            <a:normAutofit/>
          </a:bodyPr>
          <a:lstStyle>
            <a:lvl1pPr>
              <a:defRPr sz="4000" b="1">
                <a:solidFill>
                  <a:srgbClr val="0070C0"/>
                </a:solidFill>
                <a:latin typeface="Arial" panose="020B0604020202020204" pitchFamily="34" charset="0"/>
                <a:cs typeface="Arial" panose="020B0604020202020204" pitchFamily="34" charset="0"/>
              </a:defRPr>
            </a:lvl1pPr>
          </a:lstStyle>
          <a:p>
            <a:r>
              <a:rPr lang="fr-FR"/>
              <a:t>Modifiez le style du titre</a:t>
            </a:r>
            <a:endParaRPr lang="fr-FR" dirty="0"/>
          </a:p>
        </p:txBody>
      </p:sp>
      <p:sp>
        <p:nvSpPr>
          <p:cNvPr id="41" name="Espace réservé du texte 16"/>
          <p:cNvSpPr>
            <a:spLocks noGrp="1"/>
          </p:cNvSpPr>
          <p:nvPr>
            <p:ph type="body" sz="quarter" idx="10"/>
          </p:nvPr>
        </p:nvSpPr>
        <p:spPr>
          <a:xfrm>
            <a:off x="0" y="2477964"/>
            <a:ext cx="10814050" cy="575543"/>
          </a:xfrm>
        </p:spPr>
        <p:txBody>
          <a:bodyPr/>
          <a:lstStyle>
            <a:lvl1pPr marL="0" indent="0" algn="ctr">
              <a:buNone/>
              <a:defRPr sz="3200" b="1">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2" name="Espace réservé du texte 26"/>
          <p:cNvSpPr>
            <a:spLocks noGrp="1"/>
          </p:cNvSpPr>
          <p:nvPr>
            <p:ph type="body" sz="quarter" idx="15"/>
          </p:nvPr>
        </p:nvSpPr>
        <p:spPr>
          <a:xfrm>
            <a:off x="373063" y="3269109"/>
            <a:ext cx="10109200" cy="504379"/>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3" name="Espace réservé du texte 26"/>
          <p:cNvSpPr>
            <a:spLocks noGrp="1"/>
          </p:cNvSpPr>
          <p:nvPr>
            <p:ph type="body" sz="quarter" idx="16"/>
          </p:nvPr>
        </p:nvSpPr>
        <p:spPr>
          <a:xfrm>
            <a:off x="516830" y="5360988"/>
            <a:ext cx="3593207" cy="1004887"/>
          </a:xfrm>
        </p:spPr>
        <p:txBody>
          <a:bodyPr>
            <a:normAutofit/>
          </a:bodyPr>
          <a:lstStyle>
            <a:lvl1pPr marL="0" indent="0" algn="ctr">
              <a:buNone/>
              <a:defRPr sz="2000" b="0">
                <a:solidFill>
                  <a:schemeClr val="bg1"/>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4" name="Espace réservé du texte 26"/>
          <p:cNvSpPr>
            <a:spLocks noGrp="1"/>
          </p:cNvSpPr>
          <p:nvPr>
            <p:ph type="body" sz="quarter" idx="17"/>
          </p:nvPr>
        </p:nvSpPr>
        <p:spPr>
          <a:xfrm>
            <a:off x="6853535" y="5360989"/>
            <a:ext cx="3628727" cy="1004886"/>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5" name="Espace réservé du texte 26"/>
          <p:cNvSpPr>
            <a:spLocks noGrp="1"/>
          </p:cNvSpPr>
          <p:nvPr>
            <p:ph type="body" sz="quarter" idx="18"/>
          </p:nvPr>
        </p:nvSpPr>
        <p:spPr>
          <a:xfrm>
            <a:off x="3287712" y="6800850"/>
            <a:ext cx="2797175" cy="860425"/>
          </a:xfrm>
        </p:spPr>
        <p:txBody>
          <a:bodyPr>
            <a:normAutofit/>
          </a:bodyPr>
          <a:lstStyle>
            <a:lvl1pPr marL="0" indent="0" algn="ctr">
              <a:buNone/>
              <a:defRPr sz="2000" b="0">
                <a:solidFill>
                  <a:schemeClr val="bg1"/>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7" name="Espace réservé du texte 26"/>
          <p:cNvSpPr>
            <a:spLocks noGrp="1"/>
          </p:cNvSpPr>
          <p:nvPr>
            <p:ph type="body" sz="quarter" idx="20"/>
          </p:nvPr>
        </p:nvSpPr>
        <p:spPr>
          <a:xfrm>
            <a:off x="3094037" y="4159522"/>
            <a:ext cx="4656137" cy="982391"/>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31" name="Espace réservé du texte 2"/>
          <p:cNvSpPr>
            <a:spLocks noGrp="1"/>
          </p:cNvSpPr>
          <p:nvPr>
            <p:ph type="body" sz="quarter" idx="22"/>
          </p:nvPr>
        </p:nvSpPr>
        <p:spPr>
          <a:xfrm>
            <a:off x="444823" y="6869931"/>
            <a:ext cx="2448272" cy="725488"/>
          </a:xfrm>
        </p:spPr>
        <p:txBody>
          <a:bodyPr>
            <a:noAutofit/>
          </a:bodyPr>
          <a:lstStyle>
            <a:lvl1pPr marL="0" indent="0" algn="ctr">
              <a:buNone/>
              <a:defRPr sz="2000" b="0">
                <a:solidFill>
                  <a:schemeClr val="bg1"/>
                </a:solidFill>
                <a:latin typeface="Arial" panose="020B0604020202020204" pitchFamily="34" charset="0"/>
                <a:cs typeface="Arial" panose="020B0604020202020204" pitchFamily="34" charset="0"/>
              </a:defRPr>
            </a:lvl1pPr>
          </a:lstStyle>
          <a:p>
            <a:pPr lvl="0"/>
            <a:r>
              <a:rPr lang="fr-FR" dirty="0"/>
              <a:t>Modifiez les styles du texte du masque</a:t>
            </a:r>
          </a:p>
        </p:txBody>
      </p:sp>
    </p:spTree>
    <p:extLst>
      <p:ext uri="{BB962C8B-B14F-4D97-AF65-F5344CB8AC3E}">
        <p14:creationId xmlns:p14="http://schemas.microsoft.com/office/powerpoint/2010/main" val="3114372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300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par>
                                <p:cTn id="8" presetID="6" presetClass="entr" presetSubtype="16" fill="hold" nodeType="withEffect">
                                  <p:stCondLst>
                                    <p:cond delay="3000"/>
                                  </p:stCondLst>
                                  <p:childTnLst>
                                    <p:set>
                                      <p:cBhvr>
                                        <p:cTn id="9" dur="1" fill="hold">
                                          <p:stCondLst>
                                            <p:cond delay="0"/>
                                          </p:stCondLst>
                                        </p:cTn>
                                        <p:tgtEl>
                                          <p:spTgt spid="7"/>
                                        </p:tgtEl>
                                        <p:attrNameLst>
                                          <p:attrName>style.visibility</p:attrName>
                                        </p:attrNameLst>
                                      </p:cBhvr>
                                      <p:to>
                                        <p:strVal val="visible"/>
                                      </p:to>
                                    </p:set>
                                    <p:animEffect transition="in" filter="circle(in)">
                                      <p:cBhvr>
                                        <p:cTn id="10" dur="2000"/>
                                        <p:tgtEl>
                                          <p:spTgt spid="7"/>
                                        </p:tgtEl>
                                      </p:cBhvr>
                                    </p:animEffect>
                                  </p:childTnLst>
                                </p:cTn>
                              </p:par>
                              <p:par>
                                <p:cTn id="11" presetID="6" presetClass="entr" presetSubtype="16" fill="hold" nodeType="withEffect">
                                  <p:stCondLst>
                                    <p:cond delay="3000"/>
                                  </p:stCondLst>
                                  <p:childTnLst>
                                    <p:set>
                                      <p:cBhvr>
                                        <p:cTn id="12" dur="1" fill="hold">
                                          <p:stCondLst>
                                            <p:cond delay="0"/>
                                          </p:stCondLst>
                                        </p:cTn>
                                        <p:tgtEl>
                                          <p:spTgt spid="10"/>
                                        </p:tgtEl>
                                        <p:attrNameLst>
                                          <p:attrName>style.visibility</p:attrName>
                                        </p:attrNameLst>
                                      </p:cBhvr>
                                      <p:to>
                                        <p:strVal val="visible"/>
                                      </p:to>
                                    </p:set>
                                    <p:animEffect transition="in" filter="circle(in)">
                                      <p:cBhvr>
                                        <p:cTn id="13" dur="2000"/>
                                        <p:tgtEl>
                                          <p:spTgt spid="10"/>
                                        </p:tgtEl>
                                      </p:cBhvr>
                                    </p:animEffect>
                                  </p:childTnLst>
                                </p:cTn>
                              </p:par>
                              <p:par>
                                <p:cTn id="14" presetID="6" presetClass="entr" presetSubtype="16" fill="hold" nodeType="withEffect">
                                  <p:stCondLst>
                                    <p:cond delay="3000"/>
                                  </p:stCondLst>
                                  <p:childTnLst>
                                    <p:set>
                                      <p:cBhvr>
                                        <p:cTn id="15" dur="1" fill="hold">
                                          <p:stCondLst>
                                            <p:cond delay="0"/>
                                          </p:stCondLst>
                                        </p:cTn>
                                        <p:tgtEl>
                                          <p:spTgt spid="13"/>
                                        </p:tgtEl>
                                        <p:attrNameLst>
                                          <p:attrName>style.visibility</p:attrName>
                                        </p:attrNameLst>
                                      </p:cBhvr>
                                      <p:to>
                                        <p:strVal val="visible"/>
                                      </p:to>
                                    </p:set>
                                    <p:animEffect transition="in" filter="circle(in)">
                                      <p:cBhvr>
                                        <p:cTn id="16" dur="2000"/>
                                        <p:tgtEl>
                                          <p:spTgt spid="13"/>
                                        </p:tgtEl>
                                      </p:cBhvr>
                                    </p:animEffect>
                                  </p:childTnLst>
                                </p:cTn>
                              </p:par>
                              <p:par>
                                <p:cTn id="17" presetID="6" presetClass="entr" presetSubtype="16" fill="hold" nodeType="withEffect">
                                  <p:stCondLst>
                                    <p:cond delay="3000"/>
                                  </p:stCondLst>
                                  <p:childTnLst>
                                    <p:set>
                                      <p:cBhvr>
                                        <p:cTn id="18" dur="1" fill="hold">
                                          <p:stCondLst>
                                            <p:cond delay="0"/>
                                          </p:stCondLst>
                                        </p:cTn>
                                        <p:tgtEl>
                                          <p:spTgt spid="14"/>
                                        </p:tgtEl>
                                        <p:attrNameLst>
                                          <p:attrName>style.visibility</p:attrName>
                                        </p:attrNameLst>
                                      </p:cBhvr>
                                      <p:to>
                                        <p:strVal val="visible"/>
                                      </p:to>
                                    </p:set>
                                    <p:animEffect transition="in" filter="circle(in)">
                                      <p:cBhvr>
                                        <p:cTn id="19" dur="2000"/>
                                        <p:tgtEl>
                                          <p:spTgt spid="14"/>
                                        </p:tgtEl>
                                      </p:cBhvr>
                                    </p:animEffect>
                                  </p:childTnLst>
                                </p:cTn>
                              </p:par>
                              <p:par>
                                <p:cTn id="20" presetID="6" presetClass="entr" presetSubtype="16" fill="hold" nodeType="withEffect">
                                  <p:stCondLst>
                                    <p:cond delay="3000"/>
                                  </p:stCondLst>
                                  <p:childTnLst>
                                    <p:set>
                                      <p:cBhvr>
                                        <p:cTn id="21" dur="1" fill="hold">
                                          <p:stCondLst>
                                            <p:cond delay="0"/>
                                          </p:stCondLst>
                                        </p:cTn>
                                        <p:tgtEl>
                                          <p:spTgt spid="15"/>
                                        </p:tgtEl>
                                        <p:attrNameLst>
                                          <p:attrName>style.visibility</p:attrName>
                                        </p:attrNameLst>
                                      </p:cBhvr>
                                      <p:to>
                                        <p:strVal val="visible"/>
                                      </p:to>
                                    </p:set>
                                    <p:animEffect transition="in" filter="circle(in)">
                                      <p:cBhvr>
                                        <p:cTn id="22" dur="2000"/>
                                        <p:tgtEl>
                                          <p:spTgt spid="15"/>
                                        </p:tgtEl>
                                      </p:cBhvr>
                                    </p:animEffect>
                                  </p:childTnLst>
                                </p:cTn>
                              </p:par>
                              <p:par>
                                <p:cTn id="23" presetID="6" presetClass="entr" presetSubtype="16" fill="hold" nodeType="withEffect">
                                  <p:stCondLst>
                                    <p:cond delay="3000"/>
                                  </p:stCondLst>
                                  <p:childTnLst>
                                    <p:set>
                                      <p:cBhvr>
                                        <p:cTn id="24" dur="1" fill="hold">
                                          <p:stCondLst>
                                            <p:cond delay="0"/>
                                          </p:stCondLst>
                                        </p:cTn>
                                        <p:tgtEl>
                                          <p:spTgt spid="16"/>
                                        </p:tgtEl>
                                        <p:attrNameLst>
                                          <p:attrName>style.visibility</p:attrName>
                                        </p:attrNameLst>
                                      </p:cBhvr>
                                      <p:to>
                                        <p:strVal val="visible"/>
                                      </p:to>
                                    </p:set>
                                    <p:animEffect transition="in" filter="circle(in)">
                                      <p:cBhvr>
                                        <p:cTn id="25" dur="2000"/>
                                        <p:tgtEl>
                                          <p:spTgt spid="16"/>
                                        </p:tgtEl>
                                      </p:cBhvr>
                                    </p:animEffect>
                                  </p:childTnLst>
                                </p:cTn>
                              </p:par>
                              <p:par>
                                <p:cTn id="26" presetID="6" presetClass="entr" presetSubtype="16" fill="hold" nodeType="withEffect">
                                  <p:stCondLst>
                                    <p:cond delay="3000"/>
                                  </p:stCondLst>
                                  <p:childTnLst>
                                    <p:set>
                                      <p:cBhvr>
                                        <p:cTn id="27" dur="1" fill="hold">
                                          <p:stCondLst>
                                            <p:cond delay="0"/>
                                          </p:stCondLst>
                                        </p:cTn>
                                        <p:tgtEl>
                                          <p:spTgt spid="17"/>
                                        </p:tgtEl>
                                        <p:attrNameLst>
                                          <p:attrName>style.visibility</p:attrName>
                                        </p:attrNameLst>
                                      </p:cBhvr>
                                      <p:to>
                                        <p:strVal val="visible"/>
                                      </p:to>
                                    </p:set>
                                    <p:animEffect transition="in" filter="circle(in)">
                                      <p:cBhvr>
                                        <p:cTn id="28" dur="2000"/>
                                        <p:tgtEl>
                                          <p:spTgt spid="17"/>
                                        </p:tgtEl>
                                      </p:cBhvr>
                                    </p:animEffect>
                                  </p:childTnLst>
                                </p:cTn>
                              </p:par>
                              <p:par>
                                <p:cTn id="29" presetID="6" presetClass="entr" presetSubtype="16" fill="hold" nodeType="withEffect">
                                  <p:stCondLst>
                                    <p:cond delay="3000"/>
                                  </p:stCondLst>
                                  <p:childTnLst>
                                    <p:set>
                                      <p:cBhvr>
                                        <p:cTn id="30" dur="1" fill="hold">
                                          <p:stCondLst>
                                            <p:cond delay="0"/>
                                          </p:stCondLst>
                                        </p:cTn>
                                        <p:tgtEl>
                                          <p:spTgt spid="18"/>
                                        </p:tgtEl>
                                        <p:attrNameLst>
                                          <p:attrName>style.visibility</p:attrName>
                                        </p:attrNameLst>
                                      </p:cBhvr>
                                      <p:to>
                                        <p:strVal val="visible"/>
                                      </p:to>
                                    </p:set>
                                    <p:animEffect transition="in" filter="circle(in)">
                                      <p:cBhvr>
                                        <p:cTn id="31"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Titre - Sous Titre - Graphique type 2 sélectionné">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7DA6C879-5CEA-C5E6-5EC7-E0CB9677BAC7}"/>
              </a:ext>
            </a:extLst>
          </p:cNvPr>
          <p:cNvSpPr>
            <a:spLocks noChangeArrowheads="1"/>
          </p:cNvSpPr>
          <p:nvPr userDrawn="1">
            <p:custDataLst>
              <p:tags r:id="rId1"/>
            </p:custDataLst>
          </p:nvPr>
        </p:nvSpPr>
        <p:spPr bwMode="auto">
          <a:xfrm>
            <a:off x="1379538" y="65088"/>
            <a:ext cx="3816350" cy="1258887"/>
          </a:xfrm>
          <a:prstGeom prst="rect">
            <a:avLst/>
          </a:prstGeom>
          <a:noFill/>
          <a:ln>
            <a:noFill/>
          </a:ln>
        </p:spPr>
        <p:txBody>
          <a:bodyPr lIns="120960" tIns="63000" rIns="120960" bIns="63000" anchor="ctr"/>
          <a:lstStyle>
            <a:lvl1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1pPr>
            <a:lvl2pPr marL="742950" indent="-28575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2pPr>
            <a:lvl3pPr marL="11430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3pPr>
            <a:lvl4pPr marL="16002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4pPr>
            <a:lvl5pPr marL="20574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9pPr>
          </a:lstStyle>
          <a:p>
            <a:pPr eaLnBrk="1" hangingPunct="1">
              <a:lnSpc>
                <a:spcPct val="150000"/>
              </a:lnSpc>
              <a:buSzPct val="100000"/>
              <a:defRPr/>
            </a:pPr>
            <a:r>
              <a:rPr lang="fr-FR" altLang="fr-FR" sz="1600" b="1">
                <a:solidFill>
                  <a:srgbClr val="0070C0"/>
                </a:solidFill>
                <a:latin typeface="Arial" panose="020B0604020202020204" pitchFamily="34" charset="0"/>
              </a:rPr>
              <a:t>Automatismes </a:t>
            </a:r>
          </a:p>
          <a:p>
            <a:pPr eaLnBrk="1" hangingPunct="1">
              <a:lnSpc>
                <a:spcPct val="150000"/>
              </a:lnSpc>
              <a:buSzPct val="100000"/>
              <a:defRPr/>
            </a:pPr>
            <a:r>
              <a:rPr lang="fr-FR" altLang="fr-FR" sz="1600" b="1">
                <a:solidFill>
                  <a:srgbClr val="0070C0"/>
                </a:solidFill>
                <a:latin typeface="Arial" panose="020B0604020202020204" pitchFamily="34" charset="0"/>
              </a:rPr>
              <a:t>du génie Climatique </a:t>
            </a:r>
          </a:p>
          <a:p>
            <a:pPr eaLnBrk="1" hangingPunct="1">
              <a:lnSpc>
                <a:spcPct val="150000"/>
              </a:lnSpc>
              <a:buSzPct val="100000"/>
              <a:defRPr/>
            </a:pPr>
            <a:r>
              <a:rPr lang="fr-FR" altLang="fr-FR" sz="1600" b="1">
                <a:solidFill>
                  <a:srgbClr val="0070C0"/>
                </a:solidFill>
                <a:latin typeface="Arial" panose="020B0604020202020204" pitchFamily="34" charset="0"/>
              </a:rPr>
              <a:t>et de la Régulation </a:t>
            </a:r>
          </a:p>
        </p:txBody>
      </p:sp>
      <p:grpSp>
        <p:nvGrpSpPr>
          <p:cNvPr id="3" name="Group 2">
            <a:extLst>
              <a:ext uri="{FF2B5EF4-FFF2-40B4-BE49-F238E27FC236}">
                <a16:creationId xmlns:a16="http://schemas.microsoft.com/office/drawing/2014/main" id="{9BE5C4C7-03C7-13BB-9FAF-33E65DE77F36}"/>
              </a:ext>
            </a:extLst>
          </p:cNvPr>
          <p:cNvGrpSpPr>
            <a:grpSpLocks/>
          </p:cNvGrpSpPr>
          <p:nvPr userDrawn="1">
            <p:custDataLst>
              <p:tags r:id="rId2"/>
            </p:custDataLst>
          </p:nvPr>
        </p:nvGrpSpPr>
        <p:grpSpPr bwMode="auto">
          <a:xfrm>
            <a:off x="2646363" y="3862388"/>
            <a:ext cx="6022975" cy="1998662"/>
            <a:chOff x="1667" y="1788"/>
            <a:chExt cx="3794" cy="1500"/>
          </a:xfrm>
        </p:grpSpPr>
        <p:sp>
          <p:nvSpPr>
            <p:cNvPr id="4" name="Line 6">
              <a:extLst>
                <a:ext uri="{FF2B5EF4-FFF2-40B4-BE49-F238E27FC236}">
                  <a16:creationId xmlns:a16="http://schemas.microsoft.com/office/drawing/2014/main" id="{1121EDF5-72BB-61AF-5557-66970CA12ACA}"/>
                </a:ext>
              </a:extLst>
            </p:cNvPr>
            <p:cNvSpPr>
              <a:spLocks noChangeShapeType="1"/>
            </p:cNvSpPr>
            <p:nvPr/>
          </p:nvSpPr>
          <p:spPr bwMode="auto">
            <a:xfrm flipV="1">
              <a:off x="1667" y="1788"/>
              <a:ext cx="27" cy="1438"/>
            </a:xfrm>
            <a:prstGeom prst="line">
              <a:avLst/>
            </a:prstGeom>
            <a:noFill/>
            <a:ln w="38160" cap="sq">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5" name="Line 7">
              <a:extLst>
                <a:ext uri="{FF2B5EF4-FFF2-40B4-BE49-F238E27FC236}">
                  <a16:creationId xmlns:a16="http://schemas.microsoft.com/office/drawing/2014/main" id="{4A713BCA-35BF-AC4E-2B02-61E797588FED}"/>
                </a:ext>
              </a:extLst>
            </p:cNvPr>
            <p:cNvSpPr>
              <a:spLocks noChangeShapeType="1"/>
            </p:cNvSpPr>
            <p:nvPr/>
          </p:nvSpPr>
          <p:spPr bwMode="auto">
            <a:xfrm flipV="1">
              <a:off x="3442" y="1789"/>
              <a:ext cx="0" cy="222"/>
            </a:xfrm>
            <a:prstGeom prst="line">
              <a:avLst/>
            </a:prstGeom>
            <a:noFill/>
            <a:ln w="38160" cap="sq">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6" name="Line 8">
              <a:extLst>
                <a:ext uri="{FF2B5EF4-FFF2-40B4-BE49-F238E27FC236}">
                  <a16:creationId xmlns:a16="http://schemas.microsoft.com/office/drawing/2014/main" id="{9B42008B-D80D-069E-FA9E-EF80B3061809}"/>
                </a:ext>
              </a:extLst>
            </p:cNvPr>
            <p:cNvSpPr>
              <a:spLocks noChangeShapeType="1"/>
            </p:cNvSpPr>
            <p:nvPr/>
          </p:nvSpPr>
          <p:spPr bwMode="auto">
            <a:xfrm flipV="1">
              <a:off x="5461" y="1788"/>
              <a:ext cx="0" cy="1500"/>
            </a:xfrm>
            <a:prstGeom prst="line">
              <a:avLst/>
            </a:prstGeom>
            <a:noFill/>
            <a:ln w="38160" cap="sq">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7" name="Group 9">
            <a:extLst>
              <a:ext uri="{FF2B5EF4-FFF2-40B4-BE49-F238E27FC236}">
                <a16:creationId xmlns:a16="http://schemas.microsoft.com/office/drawing/2014/main" id="{BA8046F3-60E1-0F95-993B-A59E2A8FB9A8}"/>
              </a:ext>
            </a:extLst>
          </p:cNvPr>
          <p:cNvGrpSpPr>
            <a:grpSpLocks/>
          </p:cNvGrpSpPr>
          <p:nvPr userDrawn="1">
            <p:custDataLst>
              <p:tags r:id="rId3"/>
            </p:custDataLst>
          </p:nvPr>
        </p:nvGrpSpPr>
        <p:grpSpPr bwMode="auto">
          <a:xfrm>
            <a:off x="4113213" y="5213350"/>
            <a:ext cx="2632075" cy="885825"/>
            <a:chOff x="2737" y="2901"/>
            <a:chExt cx="1708" cy="777"/>
          </a:xfrm>
        </p:grpSpPr>
        <p:sp>
          <p:nvSpPr>
            <p:cNvPr id="8" name="Line 10">
              <a:extLst>
                <a:ext uri="{FF2B5EF4-FFF2-40B4-BE49-F238E27FC236}">
                  <a16:creationId xmlns:a16="http://schemas.microsoft.com/office/drawing/2014/main" id="{CF55B198-A2CC-F92F-2316-EDE214A2F67E}"/>
                </a:ext>
              </a:extLst>
            </p:cNvPr>
            <p:cNvSpPr>
              <a:spLocks noChangeShapeType="1"/>
            </p:cNvSpPr>
            <p:nvPr/>
          </p:nvSpPr>
          <p:spPr bwMode="auto">
            <a:xfrm flipV="1">
              <a:off x="2737" y="2901"/>
              <a:ext cx="376" cy="777"/>
            </a:xfrm>
            <a:prstGeom prst="line">
              <a:avLst/>
            </a:prstGeom>
            <a:noFill/>
            <a:ln w="38160" cap="sq">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9" name="Line 11">
              <a:extLst>
                <a:ext uri="{FF2B5EF4-FFF2-40B4-BE49-F238E27FC236}">
                  <a16:creationId xmlns:a16="http://schemas.microsoft.com/office/drawing/2014/main" id="{4DB73016-71B0-C058-0289-26C5B0B6CD0D}"/>
                </a:ext>
              </a:extLst>
            </p:cNvPr>
            <p:cNvSpPr>
              <a:spLocks noChangeShapeType="1"/>
            </p:cNvSpPr>
            <p:nvPr/>
          </p:nvSpPr>
          <p:spPr bwMode="auto">
            <a:xfrm flipH="1" flipV="1">
              <a:off x="3939" y="2901"/>
              <a:ext cx="506" cy="777"/>
            </a:xfrm>
            <a:prstGeom prst="line">
              <a:avLst/>
            </a:prstGeom>
            <a:noFill/>
            <a:ln w="38160" cap="sq">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10" name="Group 20">
            <a:extLst>
              <a:ext uri="{FF2B5EF4-FFF2-40B4-BE49-F238E27FC236}">
                <a16:creationId xmlns:a16="http://schemas.microsoft.com/office/drawing/2014/main" id="{85677577-2123-ED49-3DEF-65068B4944C0}"/>
              </a:ext>
            </a:extLst>
          </p:cNvPr>
          <p:cNvGrpSpPr>
            <a:grpSpLocks/>
          </p:cNvGrpSpPr>
          <p:nvPr userDrawn="1">
            <p:custDataLst>
              <p:tags r:id="rId4"/>
            </p:custDataLst>
          </p:nvPr>
        </p:nvGrpSpPr>
        <p:grpSpPr bwMode="auto">
          <a:xfrm>
            <a:off x="1431925" y="6437313"/>
            <a:ext cx="3260725" cy="495300"/>
            <a:chOff x="902" y="3774"/>
            <a:chExt cx="2054" cy="312"/>
          </a:xfrm>
        </p:grpSpPr>
        <p:sp>
          <p:nvSpPr>
            <p:cNvPr id="11" name="Line 21">
              <a:extLst>
                <a:ext uri="{FF2B5EF4-FFF2-40B4-BE49-F238E27FC236}">
                  <a16:creationId xmlns:a16="http://schemas.microsoft.com/office/drawing/2014/main" id="{79DD229D-CDF8-DE1D-1DF7-575765680758}"/>
                </a:ext>
              </a:extLst>
            </p:cNvPr>
            <p:cNvSpPr>
              <a:spLocks noChangeShapeType="1"/>
            </p:cNvSpPr>
            <p:nvPr/>
          </p:nvSpPr>
          <p:spPr bwMode="auto">
            <a:xfrm flipH="1" flipV="1">
              <a:off x="2400" y="3774"/>
              <a:ext cx="556" cy="312"/>
            </a:xfrm>
            <a:prstGeom prst="line">
              <a:avLst/>
            </a:prstGeom>
            <a:noFill/>
            <a:ln w="38160" cap="sq">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2" name="Line 22">
              <a:extLst>
                <a:ext uri="{FF2B5EF4-FFF2-40B4-BE49-F238E27FC236}">
                  <a16:creationId xmlns:a16="http://schemas.microsoft.com/office/drawing/2014/main" id="{823B6022-8F2D-9753-EB64-34404019C2D8}"/>
                </a:ext>
              </a:extLst>
            </p:cNvPr>
            <p:cNvSpPr>
              <a:spLocks noChangeShapeType="1"/>
            </p:cNvSpPr>
            <p:nvPr/>
          </p:nvSpPr>
          <p:spPr bwMode="auto">
            <a:xfrm flipV="1">
              <a:off x="902" y="3774"/>
              <a:ext cx="361" cy="312"/>
            </a:xfrm>
            <a:prstGeom prst="line">
              <a:avLst/>
            </a:prstGeom>
            <a:noFill/>
            <a:ln w="38160" cap="sq">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sp>
        <p:nvSpPr>
          <p:cNvPr id="13" name="Rectangle à coins arrondis 51">
            <a:extLst>
              <a:ext uri="{FF2B5EF4-FFF2-40B4-BE49-F238E27FC236}">
                <a16:creationId xmlns:a16="http://schemas.microsoft.com/office/drawing/2014/main" id="{110D243F-1C5F-96CA-3E61-56C4A820C83D}"/>
              </a:ext>
            </a:extLst>
          </p:cNvPr>
          <p:cNvSpPr>
            <a:spLocks noChangeArrowheads="1"/>
          </p:cNvSpPr>
          <p:nvPr userDrawn="1"/>
        </p:nvSpPr>
        <p:spPr bwMode="auto">
          <a:xfrm>
            <a:off x="3106738" y="4116388"/>
            <a:ext cx="4643437" cy="1025525"/>
          </a:xfrm>
          <a:prstGeom prst="roundRect">
            <a:avLst>
              <a:gd name="adj" fmla="val 16667"/>
            </a:avLst>
          </a:prstGeom>
          <a:solidFill>
            <a:srgbClr val="0070C0"/>
          </a:solidFill>
          <a:ln w="9525">
            <a:solidFill>
              <a:srgbClr val="0070C0"/>
            </a:solidFill>
            <a:round/>
            <a:headEnd/>
            <a:tailEnd/>
          </a:ln>
          <a:effectLst>
            <a:outerShdw blurRad="63500" dist="38100" dir="2700000" algn="tl" rotWithShape="0">
              <a:srgbClr val="000000">
                <a:alpha val="39998"/>
              </a:srgbClr>
            </a:outerShdw>
          </a:effectLst>
        </p:spPr>
        <p:txBody>
          <a:bodyPr/>
          <a:lstStyle/>
          <a:p>
            <a:pPr eaLnBrk="1" hangingPunct="1">
              <a:buClr>
                <a:srgbClr val="000000"/>
              </a:buClr>
              <a:buSzPct val="100000"/>
              <a:buFont typeface="Times New Roman" charset="0"/>
              <a:buNone/>
              <a:defRPr/>
            </a:pPr>
            <a:endParaRPr lang="fr-FR">
              <a:latin typeface="Calibri" charset="0"/>
              <a:ea typeface="MS PGothic" charset="0"/>
              <a:cs typeface="Arial" charset="0"/>
            </a:endParaRPr>
          </a:p>
        </p:txBody>
      </p:sp>
      <p:sp>
        <p:nvSpPr>
          <p:cNvPr id="14" name="Rectangle à coins arrondis 52">
            <a:extLst>
              <a:ext uri="{FF2B5EF4-FFF2-40B4-BE49-F238E27FC236}">
                <a16:creationId xmlns:a16="http://schemas.microsoft.com/office/drawing/2014/main" id="{5F2B5C7F-AD6E-6338-2B0A-9C830100D593}"/>
              </a:ext>
            </a:extLst>
          </p:cNvPr>
          <p:cNvSpPr>
            <a:spLocks noChangeArrowheads="1"/>
          </p:cNvSpPr>
          <p:nvPr userDrawn="1"/>
        </p:nvSpPr>
        <p:spPr bwMode="auto">
          <a:xfrm>
            <a:off x="373063" y="5359400"/>
            <a:ext cx="3736975" cy="1006475"/>
          </a:xfrm>
          <a:prstGeom prst="roundRect">
            <a:avLst>
              <a:gd name="adj" fmla="val 16667"/>
            </a:avLst>
          </a:prstGeom>
          <a:solidFill>
            <a:srgbClr val="0070C0"/>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fr-FR" sz="1100" b="1">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Arial" charset="0"/>
            </a:endParaRPr>
          </a:p>
        </p:txBody>
      </p:sp>
      <p:sp>
        <p:nvSpPr>
          <p:cNvPr id="15" name="Rectangle à coins arrondis 53">
            <a:extLst>
              <a:ext uri="{FF2B5EF4-FFF2-40B4-BE49-F238E27FC236}">
                <a16:creationId xmlns:a16="http://schemas.microsoft.com/office/drawing/2014/main" id="{DFFB45AB-1EF1-C38E-0FEE-B1C539E598D2}"/>
              </a:ext>
            </a:extLst>
          </p:cNvPr>
          <p:cNvSpPr>
            <a:spLocks noChangeArrowheads="1"/>
          </p:cNvSpPr>
          <p:nvPr userDrawn="1"/>
        </p:nvSpPr>
        <p:spPr bwMode="auto">
          <a:xfrm>
            <a:off x="6745288" y="5360988"/>
            <a:ext cx="3736975" cy="1004887"/>
          </a:xfrm>
          <a:prstGeom prst="roundRect">
            <a:avLst>
              <a:gd name="adj" fmla="val 16667"/>
            </a:avLst>
          </a:prstGeom>
          <a:solidFill>
            <a:srgbClr val="0070C0"/>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fr-FR" sz="1100" b="1">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MS PGothic" charset="0"/>
            </a:endParaRPr>
          </a:p>
        </p:txBody>
      </p:sp>
      <p:sp>
        <p:nvSpPr>
          <p:cNvPr id="16" name="Rectangle à coins arrondis 55">
            <a:extLst>
              <a:ext uri="{FF2B5EF4-FFF2-40B4-BE49-F238E27FC236}">
                <a16:creationId xmlns:a16="http://schemas.microsoft.com/office/drawing/2014/main" id="{BE320219-4984-D104-8F4E-ACCE2D57D532}"/>
              </a:ext>
            </a:extLst>
          </p:cNvPr>
          <p:cNvSpPr>
            <a:spLocks noChangeArrowheads="1"/>
          </p:cNvSpPr>
          <p:nvPr userDrawn="1"/>
        </p:nvSpPr>
        <p:spPr bwMode="auto">
          <a:xfrm>
            <a:off x="3243263" y="6797675"/>
            <a:ext cx="2841625" cy="860425"/>
          </a:xfrm>
          <a:prstGeom prst="roundRect">
            <a:avLst>
              <a:gd name="adj" fmla="val 16667"/>
            </a:avLst>
          </a:prstGeom>
          <a:solidFill>
            <a:srgbClr val="0070C0"/>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en-GB" sz="600">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MS PGothic" charset="0"/>
            </a:endParaRPr>
          </a:p>
        </p:txBody>
      </p:sp>
      <p:sp>
        <p:nvSpPr>
          <p:cNvPr id="17" name="Rectangle à coins arrondis 56">
            <a:extLst>
              <a:ext uri="{FF2B5EF4-FFF2-40B4-BE49-F238E27FC236}">
                <a16:creationId xmlns:a16="http://schemas.microsoft.com/office/drawing/2014/main" id="{CE6819CC-CAEB-70E9-800D-566EB3B0003E}"/>
              </a:ext>
            </a:extLst>
          </p:cNvPr>
          <p:cNvSpPr>
            <a:spLocks noChangeArrowheads="1"/>
          </p:cNvSpPr>
          <p:nvPr userDrawn="1"/>
        </p:nvSpPr>
        <p:spPr bwMode="auto">
          <a:xfrm>
            <a:off x="373063" y="3122613"/>
            <a:ext cx="10109200" cy="650875"/>
          </a:xfrm>
          <a:prstGeom prst="roundRect">
            <a:avLst>
              <a:gd name="adj" fmla="val 16667"/>
            </a:avLst>
          </a:prstGeom>
          <a:solidFill>
            <a:schemeClr val="bg1"/>
          </a:solidFill>
          <a:ln w="9525">
            <a:solidFill>
              <a:srgbClr val="0070C0"/>
            </a:solidFill>
            <a:round/>
            <a:headEnd/>
            <a:tailEnd/>
          </a:ln>
          <a:effectLst>
            <a:outerShdw blurRad="63500" dist="38100" dir="2700000" algn="tl" rotWithShape="0">
              <a:srgbClr val="000000">
                <a:alpha val="39998"/>
              </a:srgbClr>
            </a:outerShdw>
          </a:effectLst>
        </p:spPr>
        <p:txBody>
          <a:bodyPr/>
          <a:lstStyle/>
          <a:p>
            <a:pPr algn="ctr" eaLnBrk="1" hangingPunct="1">
              <a:buClr>
                <a:srgbClr val="000000"/>
              </a:buClr>
              <a:buSzPct val="100000"/>
              <a:defRPr/>
            </a:pPr>
            <a:endParaRPr lang="en-GB" sz="300">
              <a:solidFill>
                <a:srgbClr val="0070C0"/>
              </a:solidFill>
              <a:latin typeface="Calibri" charset="0"/>
              <a:ea typeface="MS PGothic" charset="0"/>
              <a:cs typeface="Arial" charset="0"/>
            </a:endParaRPr>
          </a:p>
          <a:p>
            <a:pPr algn="ctr" eaLnBrk="1" hangingPunct="1">
              <a:buClr>
                <a:srgbClr val="000000"/>
              </a:buClr>
              <a:buSzPct val="100000"/>
              <a:defRPr/>
            </a:pPr>
            <a:endParaRPr lang="en-GB" sz="2400">
              <a:solidFill>
                <a:srgbClr val="0070C0"/>
              </a:solidFill>
              <a:latin typeface="Calibri" charset="0"/>
              <a:ea typeface="MS PGothic" charset="0"/>
              <a:cs typeface="Arial" charset="0"/>
            </a:endParaRPr>
          </a:p>
          <a:p>
            <a:pPr eaLnBrk="1" hangingPunct="1">
              <a:buClr>
                <a:srgbClr val="000000"/>
              </a:buClr>
              <a:buSzPct val="100000"/>
              <a:buFont typeface="Times New Roman" charset="0"/>
              <a:buNone/>
              <a:defRPr/>
            </a:pPr>
            <a:endParaRPr lang="fr-FR">
              <a:latin typeface="Calibri" charset="0"/>
              <a:ea typeface="MS PGothic" charset="0"/>
              <a:cs typeface="MS PGothic" charset="0"/>
            </a:endParaRPr>
          </a:p>
        </p:txBody>
      </p:sp>
      <p:sp>
        <p:nvSpPr>
          <p:cNvPr id="18" name="Rectangle à coins arrondis 54">
            <a:extLst>
              <a:ext uri="{FF2B5EF4-FFF2-40B4-BE49-F238E27FC236}">
                <a16:creationId xmlns:a16="http://schemas.microsoft.com/office/drawing/2014/main" id="{0FB4E60F-5261-89AC-BC51-DEAC51E46D04}"/>
              </a:ext>
            </a:extLst>
          </p:cNvPr>
          <p:cNvSpPr>
            <a:spLocks noChangeArrowheads="1"/>
          </p:cNvSpPr>
          <p:nvPr userDrawn="1"/>
        </p:nvSpPr>
        <p:spPr bwMode="auto">
          <a:xfrm>
            <a:off x="252413" y="6800850"/>
            <a:ext cx="2841625" cy="860425"/>
          </a:xfrm>
          <a:prstGeom prst="roundRect">
            <a:avLst>
              <a:gd name="adj" fmla="val 16667"/>
            </a:avLst>
          </a:prstGeom>
          <a:solidFill>
            <a:srgbClr val="0070C0"/>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en-GB" sz="800">
              <a:solidFill>
                <a:srgbClr val="0070C0"/>
              </a:solidFill>
              <a:latin typeface="Calibri" charset="0"/>
              <a:ea typeface="MS PGothic" charset="0"/>
              <a:cs typeface="Arial Unicode MS" charset="0"/>
            </a:endParaRPr>
          </a:p>
          <a:p>
            <a:pPr algn="ctr" eaLnBrk="1" hangingPunct="1">
              <a:lnSpc>
                <a:spcPct val="96000"/>
              </a:lnSpc>
              <a:buSzPct val="100000"/>
              <a:defRPr/>
            </a:pPr>
            <a:endParaRPr lang="en-GB">
              <a:solidFill>
                <a:srgbClr val="0070C0"/>
              </a:solidFill>
              <a:latin typeface="Calibri" charset="0"/>
              <a:ea typeface="MS PGothic" charset="0"/>
              <a:cs typeface="Arial Unicode MS" charset="0"/>
            </a:endParaRPr>
          </a:p>
        </p:txBody>
      </p:sp>
      <p:pic>
        <p:nvPicPr>
          <p:cNvPr id="19" name="Picture 2">
            <a:extLst>
              <a:ext uri="{FF2B5EF4-FFF2-40B4-BE49-F238E27FC236}">
                <a16:creationId xmlns:a16="http://schemas.microsoft.com/office/drawing/2014/main" id="{20BF15EE-28C3-0A33-AD2B-DE0D4D95A8E3}"/>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36550" y="314325"/>
            <a:ext cx="86677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itre 1"/>
          <p:cNvSpPr>
            <a:spLocks noGrp="1"/>
          </p:cNvSpPr>
          <p:nvPr>
            <p:ph type="title"/>
          </p:nvPr>
        </p:nvSpPr>
        <p:spPr>
          <a:xfrm>
            <a:off x="0" y="1719834"/>
            <a:ext cx="10826750" cy="757609"/>
          </a:xfrm>
          <a:ln>
            <a:noFill/>
          </a:ln>
        </p:spPr>
        <p:txBody>
          <a:bodyPr>
            <a:normAutofit/>
          </a:bodyPr>
          <a:lstStyle>
            <a:lvl1pPr>
              <a:defRPr sz="4000" b="1">
                <a:solidFill>
                  <a:srgbClr val="0070C0"/>
                </a:solidFill>
                <a:latin typeface="Arial" panose="020B0604020202020204" pitchFamily="34" charset="0"/>
                <a:cs typeface="Arial" panose="020B0604020202020204" pitchFamily="34" charset="0"/>
              </a:defRPr>
            </a:lvl1pPr>
          </a:lstStyle>
          <a:p>
            <a:r>
              <a:rPr lang="fr-FR"/>
              <a:t>Modifiez le style du titre</a:t>
            </a:r>
            <a:endParaRPr lang="fr-FR" dirty="0"/>
          </a:p>
        </p:txBody>
      </p:sp>
      <p:sp>
        <p:nvSpPr>
          <p:cNvPr id="41" name="Espace réservé du texte 16"/>
          <p:cNvSpPr>
            <a:spLocks noGrp="1"/>
          </p:cNvSpPr>
          <p:nvPr>
            <p:ph type="body" sz="quarter" idx="10"/>
          </p:nvPr>
        </p:nvSpPr>
        <p:spPr>
          <a:xfrm>
            <a:off x="0" y="2477964"/>
            <a:ext cx="10814050" cy="575543"/>
          </a:xfrm>
        </p:spPr>
        <p:txBody>
          <a:bodyPr/>
          <a:lstStyle>
            <a:lvl1pPr marL="0" indent="0" algn="ctr">
              <a:buNone/>
              <a:defRPr sz="3200" b="1">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2" name="Espace réservé du texte 26"/>
          <p:cNvSpPr>
            <a:spLocks noGrp="1"/>
          </p:cNvSpPr>
          <p:nvPr>
            <p:ph type="body" sz="quarter" idx="15"/>
          </p:nvPr>
        </p:nvSpPr>
        <p:spPr>
          <a:xfrm>
            <a:off x="373063" y="3269109"/>
            <a:ext cx="10109200" cy="504379"/>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3" name="Espace réservé du texte 26"/>
          <p:cNvSpPr>
            <a:spLocks noGrp="1"/>
          </p:cNvSpPr>
          <p:nvPr>
            <p:ph type="body" sz="quarter" idx="16"/>
          </p:nvPr>
        </p:nvSpPr>
        <p:spPr>
          <a:xfrm>
            <a:off x="455672" y="5356226"/>
            <a:ext cx="3593207" cy="868562"/>
          </a:xfrm>
          <a:noFill/>
        </p:spPr>
        <p:txBody>
          <a:bodyPr>
            <a:normAutofit/>
          </a:bodyPr>
          <a:lstStyle>
            <a:lvl1pPr marL="0" indent="0" algn="ctr">
              <a:buNone/>
              <a:defRPr sz="2000" b="0">
                <a:solidFill>
                  <a:schemeClr val="bg1"/>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4" name="Espace réservé du texte 26"/>
          <p:cNvSpPr>
            <a:spLocks noGrp="1"/>
          </p:cNvSpPr>
          <p:nvPr>
            <p:ph type="body" sz="quarter" idx="17"/>
          </p:nvPr>
        </p:nvSpPr>
        <p:spPr>
          <a:xfrm>
            <a:off x="6985380" y="5360989"/>
            <a:ext cx="3276598" cy="1004886"/>
          </a:xfrm>
          <a:noFill/>
        </p:spPr>
        <p:txBody>
          <a:bodyPr>
            <a:normAutofit/>
          </a:bodyPr>
          <a:lstStyle>
            <a:lvl1pPr marL="0" indent="0" algn="ctr">
              <a:buNone/>
              <a:defRPr sz="2000" b="0">
                <a:solidFill>
                  <a:schemeClr val="bg1"/>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5" name="Espace réservé du texte 26"/>
          <p:cNvSpPr>
            <a:spLocks noGrp="1"/>
          </p:cNvSpPr>
          <p:nvPr>
            <p:ph type="body" sz="quarter" idx="18"/>
          </p:nvPr>
        </p:nvSpPr>
        <p:spPr>
          <a:xfrm>
            <a:off x="3287713" y="6800850"/>
            <a:ext cx="2677816" cy="860425"/>
          </a:xfrm>
        </p:spPr>
        <p:txBody>
          <a:bodyPr>
            <a:normAutofit/>
          </a:bodyPr>
          <a:lstStyle>
            <a:lvl1pPr marL="0" indent="0" algn="ctr">
              <a:buNone/>
              <a:defRPr sz="2000" b="0">
                <a:solidFill>
                  <a:schemeClr val="bg1"/>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7" name="Espace réservé du texte 26"/>
          <p:cNvSpPr>
            <a:spLocks noGrp="1"/>
          </p:cNvSpPr>
          <p:nvPr>
            <p:ph type="body" sz="quarter" idx="20"/>
          </p:nvPr>
        </p:nvSpPr>
        <p:spPr>
          <a:xfrm>
            <a:off x="3094037" y="4159522"/>
            <a:ext cx="4656137" cy="982391"/>
          </a:xfrm>
          <a:ln>
            <a:solidFill>
              <a:srgbClr val="0070C0"/>
            </a:solidFill>
          </a:ln>
        </p:spPr>
        <p:txBody>
          <a:bodyPr>
            <a:normAutofit/>
          </a:bodyPr>
          <a:lstStyle>
            <a:lvl1pPr marL="0" indent="0" algn="ctr">
              <a:buNone/>
              <a:defRPr sz="2000" b="0">
                <a:solidFill>
                  <a:schemeClr val="bg1"/>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31" name="Espace réservé du texte 2"/>
          <p:cNvSpPr>
            <a:spLocks noGrp="1"/>
          </p:cNvSpPr>
          <p:nvPr>
            <p:ph type="body" sz="quarter" idx="22"/>
          </p:nvPr>
        </p:nvSpPr>
        <p:spPr>
          <a:xfrm>
            <a:off x="444823" y="6869931"/>
            <a:ext cx="2448272" cy="725488"/>
          </a:xfrm>
        </p:spPr>
        <p:txBody>
          <a:bodyPr>
            <a:noAutofit/>
          </a:bodyPr>
          <a:lstStyle>
            <a:lvl1pPr marL="0" indent="0" algn="ctr">
              <a:buNone/>
              <a:defRPr sz="2000" b="0">
                <a:solidFill>
                  <a:schemeClr val="bg1"/>
                </a:solidFill>
                <a:latin typeface="Arial" panose="020B0604020202020204" pitchFamily="34" charset="0"/>
                <a:cs typeface="Arial" panose="020B0604020202020204" pitchFamily="34" charset="0"/>
              </a:defRPr>
            </a:lvl1pPr>
          </a:lstStyle>
          <a:p>
            <a:pPr lvl="0"/>
            <a:r>
              <a:rPr lang="fr-FR" dirty="0"/>
              <a:t>Modifiez les styles du texte du masque</a:t>
            </a:r>
          </a:p>
        </p:txBody>
      </p:sp>
    </p:spTree>
    <p:extLst>
      <p:ext uri="{BB962C8B-B14F-4D97-AF65-F5344CB8AC3E}">
        <p14:creationId xmlns:p14="http://schemas.microsoft.com/office/powerpoint/2010/main" val="775280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300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par>
                                <p:cTn id="8" presetID="6" presetClass="entr" presetSubtype="16" fill="hold" nodeType="withEffect">
                                  <p:stCondLst>
                                    <p:cond delay="3000"/>
                                  </p:stCondLst>
                                  <p:childTnLst>
                                    <p:set>
                                      <p:cBhvr>
                                        <p:cTn id="9" dur="1" fill="hold">
                                          <p:stCondLst>
                                            <p:cond delay="0"/>
                                          </p:stCondLst>
                                        </p:cTn>
                                        <p:tgtEl>
                                          <p:spTgt spid="7"/>
                                        </p:tgtEl>
                                        <p:attrNameLst>
                                          <p:attrName>style.visibility</p:attrName>
                                        </p:attrNameLst>
                                      </p:cBhvr>
                                      <p:to>
                                        <p:strVal val="visible"/>
                                      </p:to>
                                    </p:set>
                                    <p:animEffect transition="in" filter="circle(in)">
                                      <p:cBhvr>
                                        <p:cTn id="10" dur="2000"/>
                                        <p:tgtEl>
                                          <p:spTgt spid="7"/>
                                        </p:tgtEl>
                                      </p:cBhvr>
                                    </p:animEffect>
                                  </p:childTnLst>
                                </p:cTn>
                              </p:par>
                              <p:par>
                                <p:cTn id="11" presetID="6" presetClass="entr" presetSubtype="16" fill="hold" nodeType="withEffect">
                                  <p:stCondLst>
                                    <p:cond delay="3000"/>
                                  </p:stCondLst>
                                  <p:childTnLst>
                                    <p:set>
                                      <p:cBhvr>
                                        <p:cTn id="12" dur="1" fill="hold">
                                          <p:stCondLst>
                                            <p:cond delay="0"/>
                                          </p:stCondLst>
                                        </p:cTn>
                                        <p:tgtEl>
                                          <p:spTgt spid="10"/>
                                        </p:tgtEl>
                                        <p:attrNameLst>
                                          <p:attrName>style.visibility</p:attrName>
                                        </p:attrNameLst>
                                      </p:cBhvr>
                                      <p:to>
                                        <p:strVal val="visible"/>
                                      </p:to>
                                    </p:set>
                                    <p:animEffect transition="in" filter="circle(in)">
                                      <p:cBhvr>
                                        <p:cTn id="13" dur="2000"/>
                                        <p:tgtEl>
                                          <p:spTgt spid="10"/>
                                        </p:tgtEl>
                                      </p:cBhvr>
                                    </p:animEffect>
                                  </p:childTnLst>
                                </p:cTn>
                              </p:par>
                              <p:par>
                                <p:cTn id="14" presetID="6" presetClass="entr" presetSubtype="16" fill="hold" nodeType="withEffect">
                                  <p:stCondLst>
                                    <p:cond delay="3000"/>
                                  </p:stCondLst>
                                  <p:childTnLst>
                                    <p:set>
                                      <p:cBhvr>
                                        <p:cTn id="15" dur="1" fill="hold">
                                          <p:stCondLst>
                                            <p:cond delay="0"/>
                                          </p:stCondLst>
                                        </p:cTn>
                                        <p:tgtEl>
                                          <p:spTgt spid="13"/>
                                        </p:tgtEl>
                                        <p:attrNameLst>
                                          <p:attrName>style.visibility</p:attrName>
                                        </p:attrNameLst>
                                      </p:cBhvr>
                                      <p:to>
                                        <p:strVal val="visible"/>
                                      </p:to>
                                    </p:set>
                                    <p:animEffect transition="in" filter="circle(in)">
                                      <p:cBhvr>
                                        <p:cTn id="16" dur="2000"/>
                                        <p:tgtEl>
                                          <p:spTgt spid="13"/>
                                        </p:tgtEl>
                                      </p:cBhvr>
                                    </p:animEffect>
                                  </p:childTnLst>
                                </p:cTn>
                              </p:par>
                              <p:par>
                                <p:cTn id="17" presetID="6" presetClass="entr" presetSubtype="16" fill="hold" nodeType="withEffect">
                                  <p:stCondLst>
                                    <p:cond delay="3000"/>
                                  </p:stCondLst>
                                  <p:childTnLst>
                                    <p:set>
                                      <p:cBhvr>
                                        <p:cTn id="18" dur="1" fill="hold">
                                          <p:stCondLst>
                                            <p:cond delay="0"/>
                                          </p:stCondLst>
                                        </p:cTn>
                                        <p:tgtEl>
                                          <p:spTgt spid="14"/>
                                        </p:tgtEl>
                                        <p:attrNameLst>
                                          <p:attrName>style.visibility</p:attrName>
                                        </p:attrNameLst>
                                      </p:cBhvr>
                                      <p:to>
                                        <p:strVal val="visible"/>
                                      </p:to>
                                    </p:set>
                                    <p:animEffect transition="in" filter="circle(in)">
                                      <p:cBhvr>
                                        <p:cTn id="19" dur="2000"/>
                                        <p:tgtEl>
                                          <p:spTgt spid="14"/>
                                        </p:tgtEl>
                                      </p:cBhvr>
                                    </p:animEffect>
                                  </p:childTnLst>
                                </p:cTn>
                              </p:par>
                              <p:par>
                                <p:cTn id="20" presetID="6" presetClass="entr" presetSubtype="16" fill="hold" nodeType="withEffect">
                                  <p:stCondLst>
                                    <p:cond delay="3000"/>
                                  </p:stCondLst>
                                  <p:childTnLst>
                                    <p:set>
                                      <p:cBhvr>
                                        <p:cTn id="21" dur="1" fill="hold">
                                          <p:stCondLst>
                                            <p:cond delay="0"/>
                                          </p:stCondLst>
                                        </p:cTn>
                                        <p:tgtEl>
                                          <p:spTgt spid="15"/>
                                        </p:tgtEl>
                                        <p:attrNameLst>
                                          <p:attrName>style.visibility</p:attrName>
                                        </p:attrNameLst>
                                      </p:cBhvr>
                                      <p:to>
                                        <p:strVal val="visible"/>
                                      </p:to>
                                    </p:set>
                                    <p:animEffect transition="in" filter="circle(in)">
                                      <p:cBhvr>
                                        <p:cTn id="22" dur="2000"/>
                                        <p:tgtEl>
                                          <p:spTgt spid="15"/>
                                        </p:tgtEl>
                                      </p:cBhvr>
                                    </p:animEffect>
                                  </p:childTnLst>
                                </p:cTn>
                              </p:par>
                              <p:par>
                                <p:cTn id="23" presetID="6" presetClass="entr" presetSubtype="16" fill="hold" nodeType="withEffect">
                                  <p:stCondLst>
                                    <p:cond delay="3000"/>
                                  </p:stCondLst>
                                  <p:childTnLst>
                                    <p:set>
                                      <p:cBhvr>
                                        <p:cTn id="24" dur="1" fill="hold">
                                          <p:stCondLst>
                                            <p:cond delay="0"/>
                                          </p:stCondLst>
                                        </p:cTn>
                                        <p:tgtEl>
                                          <p:spTgt spid="16"/>
                                        </p:tgtEl>
                                        <p:attrNameLst>
                                          <p:attrName>style.visibility</p:attrName>
                                        </p:attrNameLst>
                                      </p:cBhvr>
                                      <p:to>
                                        <p:strVal val="visible"/>
                                      </p:to>
                                    </p:set>
                                    <p:animEffect transition="in" filter="circle(in)">
                                      <p:cBhvr>
                                        <p:cTn id="25" dur="2000"/>
                                        <p:tgtEl>
                                          <p:spTgt spid="16"/>
                                        </p:tgtEl>
                                      </p:cBhvr>
                                    </p:animEffect>
                                  </p:childTnLst>
                                </p:cTn>
                              </p:par>
                              <p:par>
                                <p:cTn id="26" presetID="6" presetClass="entr" presetSubtype="16" fill="hold" nodeType="withEffect">
                                  <p:stCondLst>
                                    <p:cond delay="3000"/>
                                  </p:stCondLst>
                                  <p:childTnLst>
                                    <p:set>
                                      <p:cBhvr>
                                        <p:cTn id="27" dur="1" fill="hold">
                                          <p:stCondLst>
                                            <p:cond delay="0"/>
                                          </p:stCondLst>
                                        </p:cTn>
                                        <p:tgtEl>
                                          <p:spTgt spid="17"/>
                                        </p:tgtEl>
                                        <p:attrNameLst>
                                          <p:attrName>style.visibility</p:attrName>
                                        </p:attrNameLst>
                                      </p:cBhvr>
                                      <p:to>
                                        <p:strVal val="visible"/>
                                      </p:to>
                                    </p:set>
                                    <p:animEffect transition="in" filter="circle(in)">
                                      <p:cBhvr>
                                        <p:cTn id="28" dur="2000"/>
                                        <p:tgtEl>
                                          <p:spTgt spid="17"/>
                                        </p:tgtEl>
                                      </p:cBhvr>
                                    </p:animEffect>
                                  </p:childTnLst>
                                </p:cTn>
                              </p:par>
                              <p:par>
                                <p:cTn id="29" presetID="6" presetClass="entr" presetSubtype="16" fill="hold" nodeType="withEffect">
                                  <p:stCondLst>
                                    <p:cond delay="3000"/>
                                  </p:stCondLst>
                                  <p:childTnLst>
                                    <p:set>
                                      <p:cBhvr>
                                        <p:cTn id="30" dur="1" fill="hold">
                                          <p:stCondLst>
                                            <p:cond delay="0"/>
                                          </p:stCondLst>
                                        </p:cTn>
                                        <p:tgtEl>
                                          <p:spTgt spid="18"/>
                                        </p:tgtEl>
                                        <p:attrNameLst>
                                          <p:attrName>style.visibility</p:attrName>
                                        </p:attrNameLst>
                                      </p:cBhvr>
                                      <p:to>
                                        <p:strVal val="visible"/>
                                      </p:to>
                                    </p:set>
                                    <p:animEffect transition="in" filter="circle(in)">
                                      <p:cBhvr>
                                        <p:cTn id="31"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 Sous Titre - Graphique type 3">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8F623AFB-2E5D-CC97-F4B5-C5D84EB2B969}"/>
              </a:ext>
            </a:extLst>
          </p:cNvPr>
          <p:cNvSpPr>
            <a:spLocks noChangeArrowheads="1"/>
          </p:cNvSpPr>
          <p:nvPr userDrawn="1">
            <p:custDataLst>
              <p:tags r:id="rId1"/>
            </p:custDataLst>
          </p:nvPr>
        </p:nvSpPr>
        <p:spPr bwMode="auto">
          <a:xfrm>
            <a:off x="1379538" y="65088"/>
            <a:ext cx="3816350" cy="1258887"/>
          </a:xfrm>
          <a:prstGeom prst="rect">
            <a:avLst/>
          </a:prstGeom>
          <a:noFill/>
          <a:ln>
            <a:noFill/>
          </a:ln>
        </p:spPr>
        <p:txBody>
          <a:bodyPr lIns="120960" tIns="63000" rIns="120960" bIns="63000" anchor="ctr"/>
          <a:lstStyle>
            <a:lvl1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1pPr>
            <a:lvl2pPr marL="742950" indent="-28575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2pPr>
            <a:lvl3pPr marL="11430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3pPr>
            <a:lvl4pPr marL="16002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4pPr>
            <a:lvl5pPr marL="20574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9pPr>
          </a:lstStyle>
          <a:p>
            <a:pPr eaLnBrk="1" hangingPunct="1">
              <a:lnSpc>
                <a:spcPct val="150000"/>
              </a:lnSpc>
              <a:buSzPct val="100000"/>
              <a:defRPr/>
            </a:pPr>
            <a:r>
              <a:rPr lang="fr-FR" altLang="fr-FR" sz="1600" b="1">
                <a:solidFill>
                  <a:srgbClr val="0070C0"/>
                </a:solidFill>
                <a:latin typeface="Arial" panose="020B0604020202020204" pitchFamily="34" charset="0"/>
              </a:rPr>
              <a:t>Automatismes </a:t>
            </a:r>
          </a:p>
          <a:p>
            <a:pPr eaLnBrk="1" hangingPunct="1">
              <a:lnSpc>
                <a:spcPct val="150000"/>
              </a:lnSpc>
              <a:buSzPct val="100000"/>
              <a:defRPr/>
            </a:pPr>
            <a:r>
              <a:rPr lang="fr-FR" altLang="fr-FR" sz="1600" b="1">
                <a:solidFill>
                  <a:srgbClr val="0070C0"/>
                </a:solidFill>
                <a:latin typeface="Arial" panose="020B0604020202020204" pitchFamily="34" charset="0"/>
              </a:rPr>
              <a:t>du génie Climatique </a:t>
            </a:r>
          </a:p>
          <a:p>
            <a:pPr eaLnBrk="1" hangingPunct="1">
              <a:lnSpc>
                <a:spcPct val="150000"/>
              </a:lnSpc>
              <a:buSzPct val="100000"/>
              <a:defRPr/>
            </a:pPr>
            <a:r>
              <a:rPr lang="fr-FR" altLang="fr-FR" sz="1600" b="1">
                <a:solidFill>
                  <a:srgbClr val="0070C0"/>
                </a:solidFill>
                <a:latin typeface="Arial" panose="020B0604020202020204" pitchFamily="34" charset="0"/>
              </a:rPr>
              <a:t>et de la Régulation </a:t>
            </a:r>
          </a:p>
        </p:txBody>
      </p:sp>
      <p:pic>
        <p:nvPicPr>
          <p:cNvPr id="4" name="Picture 2">
            <a:extLst>
              <a:ext uri="{FF2B5EF4-FFF2-40B4-BE49-F238E27FC236}">
                <a16:creationId xmlns:a16="http://schemas.microsoft.com/office/drawing/2014/main" id="{85EAEF8E-D109-6CD7-54C7-832744BA4843}"/>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36550" y="314325"/>
            <a:ext cx="86677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Espace réservé du texte 2"/>
          <p:cNvSpPr>
            <a:spLocks noGrp="1"/>
          </p:cNvSpPr>
          <p:nvPr>
            <p:ph type="body" sz="quarter" idx="18"/>
          </p:nvPr>
        </p:nvSpPr>
        <p:spPr>
          <a:xfrm>
            <a:off x="9398111" y="4637683"/>
            <a:ext cx="1343856" cy="288000"/>
          </a:xfrm>
        </p:spPr>
        <p:txBody>
          <a:bodyPr/>
          <a:lstStyle>
            <a:lvl1pPr marL="0" indent="0" algn="ctr" eaLnBrk="1" hangingPunct="1">
              <a:lnSpc>
                <a:spcPct val="96000"/>
              </a:lnSpc>
              <a:spcBef>
                <a:spcPts val="575"/>
              </a:spcBef>
              <a:buSzPct val="100000"/>
              <a:buNone/>
              <a:defRPr sz="2000" baseline="0">
                <a:latin typeface="Arial" panose="020B0604020202020204" pitchFamily="34" charset="0"/>
                <a:cs typeface="Arial" panose="020B0604020202020204" pitchFamily="34" charset="0"/>
              </a:defRPr>
            </a:lvl1pPr>
          </a:lstStyle>
          <a:p>
            <a:pPr lvl="0"/>
            <a:r>
              <a:rPr lang="fr-FR" altLang="fr-FR"/>
              <a:t>Modifiez les styles du texte du masque</a:t>
            </a:r>
          </a:p>
        </p:txBody>
      </p:sp>
      <p:sp>
        <p:nvSpPr>
          <p:cNvPr id="67" name="Espace réservé du texte 2"/>
          <p:cNvSpPr>
            <a:spLocks noGrp="1"/>
          </p:cNvSpPr>
          <p:nvPr>
            <p:ph type="body" sz="quarter" idx="19"/>
          </p:nvPr>
        </p:nvSpPr>
        <p:spPr>
          <a:xfrm>
            <a:off x="9398111" y="4929237"/>
            <a:ext cx="1343856" cy="245944"/>
          </a:xfrm>
        </p:spPr>
        <p:txBody>
          <a:bodyPr/>
          <a:lstStyle>
            <a:lvl1pPr marL="0" indent="0" algn="ctr" eaLnBrk="1" hangingPunct="1">
              <a:lnSpc>
                <a:spcPct val="96000"/>
              </a:lnSpc>
              <a:spcBef>
                <a:spcPts val="575"/>
              </a:spcBef>
              <a:buSzPct val="100000"/>
              <a:buNone/>
              <a:defRPr sz="2000" baseline="0">
                <a:latin typeface="Arial" panose="020B0604020202020204" pitchFamily="34" charset="0"/>
                <a:cs typeface="Arial" panose="020B0604020202020204" pitchFamily="34" charset="0"/>
              </a:defRPr>
            </a:lvl1pPr>
          </a:lstStyle>
          <a:p>
            <a:pPr lvl="0"/>
            <a:r>
              <a:rPr lang="fr-FR" altLang="fr-FR"/>
              <a:t>Modifiez les styles du texte du masque</a:t>
            </a:r>
          </a:p>
        </p:txBody>
      </p:sp>
      <p:sp>
        <p:nvSpPr>
          <p:cNvPr id="63" name="Espace réservé du texte 2"/>
          <p:cNvSpPr>
            <a:spLocks noGrp="1"/>
          </p:cNvSpPr>
          <p:nvPr>
            <p:ph type="body" sz="quarter" idx="15"/>
          </p:nvPr>
        </p:nvSpPr>
        <p:spPr>
          <a:xfrm>
            <a:off x="444823" y="4643416"/>
            <a:ext cx="1343856" cy="288000"/>
          </a:xfrm>
        </p:spPr>
        <p:txBody>
          <a:bodyPr/>
          <a:lstStyle>
            <a:lvl1pPr marL="0" indent="0" algn="ctr" eaLnBrk="1" hangingPunct="1">
              <a:lnSpc>
                <a:spcPct val="96000"/>
              </a:lnSpc>
              <a:spcBef>
                <a:spcPts val="575"/>
              </a:spcBef>
              <a:buSzPct val="100000"/>
              <a:buNone/>
              <a:defRPr sz="2000" baseline="0">
                <a:latin typeface="Arial" panose="020B0604020202020204" pitchFamily="34" charset="0"/>
                <a:cs typeface="Arial" panose="020B0604020202020204" pitchFamily="34" charset="0"/>
              </a:defRPr>
            </a:lvl1pPr>
          </a:lstStyle>
          <a:p>
            <a:pPr lvl="0"/>
            <a:r>
              <a:rPr lang="fr-FR" altLang="fr-FR" dirty="0"/>
              <a:t>Modifiez les styles du texte du masque</a:t>
            </a:r>
          </a:p>
        </p:txBody>
      </p:sp>
      <p:sp>
        <p:nvSpPr>
          <p:cNvPr id="64" name="Espace réservé du texte 2"/>
          <p:cNvSpPr>
            <a:spLocks noGrp="1"/>
          </p:cNvSpPr>
          <p:nvPr>
            <p:ph type="body" sz="quarter" idx="16"/>
          </p:nvPr>
        </p:nvSpPr>
        <p:spPr>
          <a:xfrm>
            <a:off x="444823" y="4934970"/>
            <a:ext cx="1343856" cy="245944"/>
          </a:xfrm>
        </p:spPr>
        <p:txBody>
          <a:bodyPr/>
          <a:lstStyle>
            <a:lvl1pPr marL="0" indent="0" algn="ctr" eaLnBrk="1" hangingPunct="1">
              <a:lnSpc>
                <a:spcPct val="96000"/>
              </a:lnSpc>
              <a:spcBef>
                <a:spcPts val="575"/>
              </a:spcBef>
              <a:buSzPct val="100000"/>
              <a:buNone/>
              <a:defRPr sz="2000" baseline="0">
                <a:latin typeface="Arial" panose="020B0604020202020204" pitchFamily="34" charset="0"/>
                <a:cs typeface="Arial" panose="020B0604020202020204" pitchFamily="34" charset="0"/>
              </a:defRPr>
            </a:lvl1pPr>
          </a:lstStyle>
          <a:p>
            <a:pPr lvl="0"/>
            <a:r>
              <a:rPr lang="fr-FR" altLang="fr-FR" dirty="0"/>
              <a:t>Modifiez les styles du texte du masque</a:t>
            </a:r>
          </a:p>
        </p:txBody>
      </p:sp>
      <p:sp>
        <p:nvSpPr>
          <p:cNvPr id="65" name="Espace réservé du texte 2"/>
          <p:cNvSpPr>
            <a:spLocks noGrp="1"/>
          </p:cNvSpPr>
          <p:nvPr>
            <p:ph type="body" sz="quarter" idx="17"/>
          </p:nvPr>
        </p:nvSpPr>
        <p:spPr>
          <a:xfrm>
            <a:off x="444823" y="5219327"/>
            <a:ext cx="1343856" cy="245944"/>
          </a:xfrm>
        </p:spPr>
        <p:txBody>
          <a:bodyPr/>
          <a:lstStyle>
            <a:lvl1pPr marL="0" indent="0" algn="ctr" eaLnBrk="1" hangingPunct="1">
              <a:lnSpc>
                <a:spcPct val="96000"/>
              </a:lnSpc>
              <a:spcBef>
                <a:spcPts val="575"/>
              </a:spcBef>
              <a:buSzPct val="100000"/>
              <a:buNone/>
              <a:defRPr sz="2000" baseline="0">
                <a:latin typeface="Arial" panose="020B0604020202020204" pitchFamily="34" charset="0"/>
                <a:cs typeface="Arial" panose="020B0604020202020204" pitchFamily="34" charset="0"/>
              </a:defRPr>
            </a:lvl1pPr>
          </a:lstStyle>
          <a:p>
            <a:pPr lvl="0"/>
            <a:r>
              <a:rPr lang="fr-FR" altLang="fr-FR" dirty="0"/>
              <a:t>Modifiez les styles du texte du masque</a:t>
            </a:r>
          </a:p>
        </p:txBody>
      </p:sp>
      <p:sp>
        <p:nvSpPr>
          <p:cNvPr id="20" name="Titre 1"/>
          <p:cNvSpPr>
            <a:spLocks noGrp="1"/>
          </p:cNvSpPr>
          <p:nvPr>
            <p:ph type="title"/>
          </p:nvPr>
        </p:nvSpPr>
        <p:spPr>
          <a:xfrm>
            <a:off x="0" y="1719834"/>
            <a:ext cx="10826750" cy="757609"/>
          </a:xfrm>
          <a:ln>
            <a:noFill/>
          </a:ln>
        </p:spPr>
        <p:txBody>
          <a:bodyPr>
            <a:normAutofit/>
          </a:bodyPr>
          <a:lstStyle>
            <a:lvl1pPr>
              <a:defRPr sz="4000" b="1">
                <a:solidFill>
                  <a:srgbClr val="0070C0"/>
                </a:solidFill>
                <a:latin typeface="Arial" panose="020B0604020202020204" pitchFamily="34" charset="0"/>
                <a:cs typeface="Arial" panose="020B0604020202020204" pitchFamily="34" charset="0"/>
              </a:defRPr>
            </a:lvl1pPr>
          </a:lstStyle>
          <a:p>
            <a:r>
              <a:rPr lang="fr-FR" dirty="0"/>
              <a:t>Modifiez le style du titre</a:t>
            </a:r>
          </a:p>
        </p:txBody>
      </p:sp>
      <p:sp>
        <p:nvSpPr>
          <p:cNvPr id="59" name="Espace réservé du texte 16"/>
          <p:cNvSpPr>
            <a:spLocks noGrp="1"/>
          </p:cNvSpPr>
          <p:nvPr>
            <p:ph type="body" sz="quarter" idx="10"/>
          </p:nvPr>
        </p:nvSpPr>
        <p:spPr>
          <a:xfrm>
            <a:off x="0" y="2477964"/>
            <a:ext cx="10814050" cy="575543"/>
          </a:xfrm>
        </p:spPr>
        <p:txBody>
          <a:bodyPr/>
          <a:lstStyle>
            <a:lvl1pPr marL="0" indent="0" algn="ctr">
              <a:buNone/>
              <a:defRPr sz="3200" b="1">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3" name="Espace réservé du texte 2"/>
          <p:cNvSpPr>
            <a:spLocks noGrp="1"/>
          </p:cNvSpPr>
          <p:nvPr>
            <p:ph type="body" sz="quarter" idx="11"/>
          </p:nvPr>
        </p:nvSpPr>
        <p:spPr>
          <a:xfrm>
            <a:off x="1085850" y="3169965"/>
            <a:ext cx="3390900" cy="431800"/>
          </a:xfrm>
        </p:spPr>
        <p:txBody>
          <a:bodyPr/>
          <a:lstStyle>
            <a:lvl1pPr marL="0" indent="0" algn="ctr" eaLnBrk="1" hangingPunct="1">
              <a:lnSpc>
                <a:spcPct val="96000"/>
              </a:lnSpc>
              <a:spcBef>
                <a:spcPts val="575"/>
              </a:spcBef>
              <a:buSzPct val="100000"/>
              <a:buNone/>
              <a:defRPr sz="2400" baseline="0">
                <a:solidFill>
                  <a:srgbClr val="9FBC22"/>
                </a:solidFill>
                <a:latin typeface="Arial" panose="020B0604020202020204" pitchFamily="34" charset="0"/>
                <a:cs typeface="Arial" panose="020B0604020202020204" pitchFamily="34" charset="0"/>
              </a:defRPr>
            </a:lvl1pPr>
          </a:lstStyle>
          <a:p>
            <a:pPr lvl="0"/>
            <a:r>
              <a:rPr lang="fr-FR" altLang="fr-FR" dirty="0"/>
              <a:t>Modifiez les styles du texte du masque</a:t>
            </a:r>
          </a:p>
        </p:txBody>
      </p:sp>
      <p:sp>
        <p:nvSpPr>
          <p:cNvPr id="60" name="Espace réservé du texte 2"/>
          <p:cNvSpPr>
            <a:spLocks noGrp="1"/>
          </p:cNvSpPr>
          <p:nvPr>
            <p:ph type="body" sz="quarter" idx="12"/>
          </p:nvPr>
        </p:nvSpPr>
        <p:spPr>
          <a:xfrm>
            <a:off x="1073206" y="3674467"/>
            <a:ext cx="3390900" cy="360040"/>
          </a:xfrm>
        </p:spPr>
        <p:txBody>
          <a:bodyPr/>
          <a:lstStyle>
            <a:lvl1pPr marL="0" indent="0" algn="ctr" eaLnBrk="1" hangingPunct="1">
              <a:lnSpc>
                <a:spcPct val="96000"/>
              </a:lnSpc>
              <a:spcBef>
                <a:spcPts val="575"/>
              </a:spcBef>
              <a:buSzPct val="100000"/>
              <a:buNone/>
              <a:defRPr sz="2000" baseline="0">
                <a:solidFill>
                  <a:schemeClr val="tx1">
                    <a:lumMod val="50000"/>
                    <a:lumOff val="50000"/>
                  </a:schemeClr>
                </a:solidFill>
                <a:latin typeface="Arial" panose="020B0604020202020204" pitchFamily="34" charset="0"/>
                <a:cs typeface="Arial" panose="020B0604020202020204" pitchFamily="34" charset="0"/>
              </a:defRPr>
            </a:lvl1pPr>
          </a:lstStyle>
          <a:p>
            <a:pPr lvl="0"/>
            <a:r>
              <a:rPr lang="fr-FR" altLang="fr-FR"/>
              <a:t>Modifiez les styles du texte du masque</a:t>
            </a:r>
          </a:p>
        </p:txBody>
      </p:sp>
      <p:sp>
        <p:nvSpPr>
          <p:cNvPr id="61" name="Espace réservé du texte 2"/>
          <p:cNvSpPr>
            <a:spLocks noGrp="1"/>
          </p:cNvSpPr>
          <p:nvPr>
            <p:ph type="body" sz="quarter" idx="13"/>
          </p:nvPr>
        </p:nvSpPr>
        <p:spPr>
          <a:xfrm>
            <a:off x="6105867" y="3197523"/>
            <a:ext cx="3390900" cy="431800"/>
          </a:xfrm>
        </p:spPr>
        <p:txBody>
          <a:bodyPr/>
          <a:lstStyle>
            <a:lvl1pPr marL="0" indent="0" algn="ctr" eaLnBrk="1" hangingPunct="1">
              <a:lnSpc>
                <a:spcPct val="96000"/>
              </a:lnSpc>
              <a:spcBef>
                <a:spcPts val="575"/>
              </a:spcBef>
              <a:buSzPct val="100000"/>
              <a:buNone/>
              <a:defRPr sz="2400" baseline="0">
                <a:solidFill>
                  <a:srgbClr val="9FBC22"/>
                </a:solidFill>
                <a:latin typeface="Arial" panose="020B0604020202020204" pitchFamily="34" charset="0"/>
                <a:cs typeface="Arial" panose="020B0604020202020204" pitchFamily="34" charset="0"/>
              </a:defRPr>
            </a:lvl1pPr>
          </a:lstStyle>
          <a:p>
            <a:pPr lvl="0"/>
            <a:r>
              <a:rPr lang="fr-FR" altLang="fr-FR" dirty="0"/>
              <a:t>Modifiez les styles du texte du masque</a:t>
            </a:r>
          </a:p>
        </p:txBody>
      </p:sp>
      <p:sp>
        <p:nvSpPr>
          <p:cNvPr id="62" name="Espace réservé du texte 2"/>
          <p:cNvSpPr>
            <a:spLocks noGrp="1"/>
          </p:cNvSpPr>
          <p:nvPr>
            <p:ph type="body" sz="quarter" idx="14"/>
          </p:nvPr>
        </p:nvSpPr>
        <p:spPr>
          <a:xfrm>
            <a:off x="6093223" y="3702025"/>
            <a:ext cx="3390900" cy="360040"/>
          </a:xfrm>
        </p:spPr>
        <p:txBody>
          <a:bodyPr/>
          <a:lstStyle>
            <a:lvl1pPr marL="0" indent="0" algn="ctr" eaLnBrk="1" hangingPunct="1">
              <a:lnSpc>
                <a:spcPct val="96000"/>
              </a:lnSpc>
              <a:spcBef>
                <a:spcPts val="575"/>
              </a:spcBef>
              <a:buSzPct val="100000"/>
              <a:buNone/>
              <a:defRPr sz="2000" baseline="0">
                <a:solidFill>
                  <a:schemeClr val="tx1">
                    <a:lumMod val="50000"/>
                    <a:lumOff val="50000"/>
                  </a:schemeClr>
                </a:solidFill>
                <a:latin typeface="Arial" panose="020B0604020202020204" pitchFamily="34" charset="0"/>
                <a:cs typeface="Arial" panose="020B0604020202020204" pitchFamily="34" charset="0"/>
              </a:defRPr>
            </a:lvl1pPr>
          </a:lstStyle>
          <a:p>
            <a:pPr lvl="0"/>
            <a:r>
              <a:rPr lang="fr-FR" altLang="fr-FR" dirty="0"/>
              <a:t>Modifiez les styles du texte du masque</a:t>
            </a:r>
          </a:p>
        </p:txBody>
      </p:sp>
    </p:spTree>
    <p:extLst>
      <p:ext uri="{BB962C8B-B14F-4D97-AF65-F5344CB8AC3E}">
        <p14:creationId xmlns:p14="http://schemas.microsoft.com/office/powerpoint/2010/main" val="5124473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re - Sous Titre - Zone encadrée">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1CC5CF01-18EA-C71F-82A9-EA99C6617A8E}"/>
              </a:ext>
            </a:extLst>
          </p:cNvPr>
          <p:cNvSpPr>
            <a:spLocks noChangeArrowheads="1"/>
          </p:cNvSpPr>
          <p:nvPr userDrawn="1">
            <p:custDataLst>
              <p:tags r:id="rId1"/>
            </p:custDataLst>
          </p:nvPr>
        </p:nvSpPr>
        <p:spPr bwMode="auto">
          <a:xfrm>
            <a:off x="1379538" y="65088"/>
            <a:ext cx="3816350" cy="1258887"/>
          </a:xfrm>
          <a:prstGeom prst="rect">
            <a:avLst/>
          </a:prstGeom>
          <a:noFill/>
          <a:ln>
            <a:noFill/>
          </a:ln>
        </p:spPr>
        <p:txBody>
          <a:bodyPr lIns="120960" tIns="63000" rIns="120960" bIns="63000" anchor="ctr"/>
          <a:lstStyle>
            <a:lvl1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1pPr>
            <a:lvl2pPr marL="742950" indent="-28575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2pPr>
            <a:lvl3pPr marL="11430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3pPr>
            <a:lvl4pPr marL="16002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4pPr>
            <a:lvl5pPr marL="20574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9pPr>
          </a:lstStyle>
          <a:p>
            <a:pPr eaLnBrk="1" hangingPunct="1">
              <a:lnSpc>
                <a:spcPct val="150000"/>
              </a:lnSpc>
              <a:buSzPct val="100000"/>
              <a:defRPr/>
            </a:pPr>
            <a:r>
              <a:rPr lang="fr-FR" altLang="fr-FR" sz="1600" b="1">
                <a:solidFill>
                  <a:srgbClr val="0070C0"/>
                </a:solidFill>
                <a:latin typeface="Arial" panose="020B0604020202020204" pitchFamily="34" charset="0"/>
              </a:rPr>
              <a:t>Automatismes </a:t>
            </a:r>
          </a:p>
          <a:p>
            <a:pPr eaLnBrk="1" hangingPunct="1">
              <a:lnSpc>
                <a:spcPct val="150000"/>
              </a:lnSpc>
              <a:buSzPct val="100000"/>
              <a:defRPr/>
            </a:pPr>
            <a:r>
              <a:rPr lang="fr-FR" altLang="fr-FR" sz="1600" b="1">
                <a:solidFill>
                  <a:srgbClr val="0070C0"/>
                </a:solidFill>
                <a:latin typeface="Arial" panose="020B0604020202020204" pitchFamily="34" charset="0"/>
              </a:rPr>
              <a:t>du génie Climatique </a:t>
            </a:r>
          </a:p>
          <a:p>
            <a:pPr eaLnBrk="1" hangingPunct="1">
              <a:lnSpc>
                <a:spcPct val="150000"/>
              </a:lnSpc>
              <a:buSzPct val="100000"/>
              <a:defRPr/>
            </a:pPr>
            <a:r>
              <a:rPr lang="fr-FR" altLang="fr-FR" sz="1600" b="1">
                <a:solidFill>
                  <a:srgbClr val="0070C0"/>
                </a:solidFill>
                <a:latin typeface="Arial" panose="020B0604020202020204" pitchFamily="34" charset="0"/>
              </a:rPr>
              <a:t>et de la Régulation </a:t>
            </a:r>
          </a:p>
        </p:txBody>
      </p:sp>
      <p:sp>
        <p:nvSpPr>
          <p:cNvPr id="3" name="Rectangle à coins arrondis 2">
            <a:extLst>
              <a:ext uri="{FF2B5EF4-FFF2-40B4-BE49-F238E27FC236}">
                <a16:creationId xmlns:a16="http://schemas.microsoft.com/office/drawing/2014/main" id="{50840B5A-E1E1-91E9-63CE-C41BDC368A1E}"/>
              </a:ext>
            </a:extLst>
          </p:cNvPr>
          <p:cNvSpPr>
            <a:spLocks noChangeArrowheads="1"/>
          </p:cNvSpPr>
          <p:nvPr userDrawn="1"/>
        </p:nvSpPr>
        <p:spPr bwMode="auto">
          <a:xfrm>
            <a:off x="300038" y="4637088"/>
            <a:ext cx="10225087" cy="2863850"/>
          </a:xfrm>
          <a:prstGeom prst="roundRect">
            <a:avLst>
              <a:gd name="adj" fmla="val 16667"/>
            </a:avLst>
          </a:prstGeom>
          <a:noFill/>
          <a:ln w="9525" algn="ctr">
            <a:solidFill>
              <a:srgbClr val="0070C0"/>
            </a:solidFill>
            <a:round/>
            <a:headEnd/>
            <a:tailEnd/>
          </a:ln>
        </p:spPr>
        <p:txBody>
          <a:bodyPr/>
          <a:lstStyle>
            <a:lvl1pPr>
              <a:defRPr sz="2100">
                <a:solidFill>
                  <a:schemeClr val="tx1"/>
                </a:solidFill>
                <a:latin typeface="Calibri" pitchFamily="34" charset="0"/>
              </a:defRPr>
            </a:lvl1pPr>
            <a:lvl2pPr marL="742950" indent="-285750">
              <a:defRPr sz="2100">
                <a:solidFill>
                  <a:schemeClr val="tx1"/>
                </a:solidFill>
                <a:latin typeface="Calibri" pitchFamily="34" charset="0"/>
              </a:defRPr>
            </a:lvl2pPr>
            <a:lvl3pPr marL="1143000" indent="-228600">
              <a:defRPr sz="2100">
                <a:solidFill>
                  <a:schemeClr val="tx1"/>
                </a:solidFill>
                <a:latin typeface="Calibri" pitchFamily="34" charset="0"/>
              </a:defRPr>
            </a:lvl3pPr>
            <a:lvl4pPr marL="1600200" indent="-228600">
              <a:defRPr sz="2100">
                <a:solidFill>
                  <a:schemeClr val="tx1"/>
                </a:solidFill>
                <a:latin typeface="Calibri" pitchFamily="34" charset="0"/>
              </a:defRPr>
            </a:lvl4pPr>
            <a:lvl5pPr marL="2057400" indent="-228600">
              <a:defRPr sz="2100">
                <a:solidFill>
                  <a:schemeClr val="tx1"/>
                </a:solidFill>
                <a:latin typeface="Calibri" pitchFamily="34" charset="0"/>
              </a:defRPr>
            </a:lvl5pPr>
            <a:lvl6pPr marL="2514600" indent="-228600" defTabSz="1082675" fontAlgn="base">
              <a:spcBef>
                <a:spcPct val="0"/>
              </a:spcBef>
              <a:spcAft>
                <a:spcPct val="0"/>
              </a:spcAft>
              <a:defRPr sz="2100">
                <a:solidFill>
                  <a:schemeClr val="tx1"/>
                </a:solidFill>
                <a:latin typeface="Calibri" pitchFamily="34" charset="0"/>
              </a:defRPr>
            </a:lvl6pPr>
            <a:lvl7pPr marL="2971800" indent="-228600" defTabSz="1082675" fontAlgn="base">
              <a:spcBef>
                <a:spcPct val="0"/>
              </a:spcBef>
              <a:spcAft>
                <a:spcPct val="0"/>
              </a:spcAft>
              <a:defRPr sz="2100">
                <a:solidFill>
                  <a:schemeClr val="tx1"/>
                </a:solidFill>
                <a:latin typeface="Calibri" pitchFamily="34" charset="0"/>
              </a:defRPr>
            </a:lvl7pPr>
            <a:lvl8pPr marL="3429000" indent="-228600" defTabSz="1082675" fontAlgn="base">
              <a:spcBef>
                <a:spcPct val="0"/>
              </a:spcBef>
              <a:spcAft>
                <a:spcPct val="0"/>
              </a:spcAft>
              <a:defRPr sz="2100">
                <a:solidFill>
                  <a:schemeClr val="tx1"/>
                </a:solidFill>
                <a:latin typeface="Calibri" pitchFamily="34" charset="0"/>
              </a:defRPr>
            </a:lvl8pPr>
            <a:lvl9pPr marL="3886200" indent="-228600" defTabSz="1082675" fontAlgn="base">
              <a:spcBef>
                <a:spcPct val="0"/>
              </a:spcBef>
              <a:spcAft>
                <a:spcPct val="0"/>
              </a:spcAft>
              <a:defRPr sz="2100">
                <a:solidFill>
                  <a:schemeClr val="tx1"/>
                </a:solidFill>
                <a:latin typeface="Calibri" pitchFamily="34" charset="0"/>
              </a:defRPr>
            </a:lvl9pPr>
          </a:lstStyle>
          <a:p>
            <a:pPr eaLnBrk="1" hangingPunct="1">
              <a:buClr>
                <a:srgbClr val="000000"/>
              </a:buClr>
              <a:buSzPct val="100000"/>
              <a:buFont typeface="Times New Roman" pitchFamily="18" charset="0"/>
              <a:buNone/>
              <a:defRPr/>
            </a:pPr>
            <a:endParaRPr lang="fr-FR" altLang="fr-FR">
              <a:ea typeface="+mn-ea"/>
              <a:cs typeface="Arial" charset="0"/>
            </a:endParaRPr>
          </a:p>
        </p:txBody>
      </p:sp>
      <p:pic>
        <p:nvPicPr>
          <p:cNvPr id="4" name="Picture 2">
            <a:extLst>
              <a:ext uri="{FF2B5EF4-FFF2-40B4-BE49-F238E27FC236}">
                <a16:creationId xmlns:a16="http://schemas.microsoft.com/office/drawing/2014/main" id="{8AF4FB0F-92C5-1635-28AE-B8061A87FA5C}"/>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36550" y="314325"/>
            <a:ext cx="86677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itre 1"/>
          <p:cNvSpPr>
            <a:spLocks noGrp="1"/>
          </p:cNvSpPr>
          <p:nvPr>
            <p:ph type="title"/>
          </p:nvPr>
        </p:nvSpPr>
        <p:spPr>
          <a:xfrm>
            <a:off x="0" y="1719834"/>
            <a:ext cx="10826750" cy="757609"/>
          </a:xfrm>
          <a:ln>
            <a:noFill/>
          </a:ln>
        </p:spPr>
        <p:txBody>
          <a:bodyPr>
            <a:normAutofit/>
          </a:bodyPr>
          <a:lstStyle>
            <a:lvl1pPr>
              <a:defRPr sz="4000" b="1">
                <a:solidFill>
                  <a:srgbClr val="0070C0"/>
                </a:solidFill>
                <a:latin typeface="Arial" panose="020B0604020202020204" pitchFamily="34" charset="0"/>
                <a:cs typeface="Arial" panose="020B0604020202020204" pitchFamily="34" charset="0"/>
              </a:defRPr>
            </a:lvl1pPr>
          </a:lstStyle>
          <a:p>
            <a:r>
              <a:rPr lang="fr-FR"/>
              <a:t>Modifiez le style du titre</a:t>
            </a:r>
            <a:endParaRPr lang="fr-FR" dirty="0"/>
          </a:p>
        </p:txBody>
      </p:sp>
      <p:sp>
        <p:nvSpPr>
          <p:cNvPr id="60" name="Espace réservé du texte 16"/>
          <p:cNvSpPr>
            <a:spLocks noGrp="1"/>
          </p:cNvSpPr>
          <p:nvPr>
            <p:ph type="body" sz="quarter" idx="10"/>
          </p:nvPr>
        </p:nvSpPr>
        <p:spPr>
          <a:xfrm>
            <a:off x="0" y="2477964"/>
            <a:ext cx="10814050" cy="575543"/>
          </a:xfrm>
        </p:spPr>
        <p:txBody>
          <a:bodyPr/>
          <a:lstStyle>
            <a:lvl1pPr marL="0" indent="0" algn="ctr">
              <a:buNone/>
              <a:defRPr sz="3200" b="1">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61" name="Espace réservé du contenu 2"/>
          <p:cNvSpPr>
            <a:spLocks noGrp="1"/>
          </p:cNvSpPr>
          <p:nvPr>
            <p:ph idx="11"/>
          </p:nvPr>
        </p:nvSpPr>
        <p:spPr>
          <a:xfrm>
            <a:off x="541338" y="3227376"/>
            <a:ext cx="9744075" cy="1194283"/>
          </a:xfrm>
        </p:spPr>
        <p:txBody>
          <a:bodyPr>
            <a:normAutofit/>
          </a:bodyPr>
          <a:lstStyle>
            <a:lvl1pPr marL="0" indent="0">
              <a:buClr>
                <a:srgbClr val="9FBC22"/>
              </a:buClr>
              <a:buSzPct val="120000"/>
              <a:buFont typeface="Arial" panose="020B0604020202020204" pitchFamily="34" charset="0"/>
              <a:buNone/>
              <a:defRPr sz="2400" baseline="0">
                <a:solidFill>
                  <a:schemeClr val="tx1">
                    <a:lumMod val="50000"/>
                    <a:lumOff val="50000"/>
                  </a:schemeClr>
                </a:solidFill>
                <a:latin typeface="Arial" panose="020B0604020202020204" pitchFamily="34" charset="0"/>
                <a:cs typeface="Arial" panose="020B0604020202020204" pitchFamily="34" charset="0"/>
              </a:defRPr>
            </a:lvl1pPr>
          </a:lstStyle>
          <a:p>
            <a:pPr lvl="0"/>
            <a:r>
              <a:rPr lang="fr-FR" dirty="0"/>
              <a:t>Modifiez les styles du texte du masque</a:t>
            </a:r>
          </a:p>
        </p:txBody>
      </p:sp>
    </p:spTree>
    <p:extLst>
      <p:ext uri="{BB962C8B-B14F-4D97-AF65-F5344CB8AC3E}">
        <p14:creationId xmlns:p14="http://schemas.microsoft.com/office/powerpoint/2010/main" val="40068696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re - Sous Titre - vide">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E08EFC61-32E2-99D4-05C6-72926A1B9A8F}"/>
              </a:ext>
            </a:extLst>
          </p:cNvPr>
          <p:cNvSpPr>
            <a:spLocks noChangeArrowheads="1"/>
          </p:cNvSpPr>
          <p:nvPr userDrawn="1">
            <p:custDataLst>
              <p:tags r:id="rId1"/>
            </p:custDataLst>
          </p:nvPr>
        </p:nvSpPr>
        <p:spPr bwMode="auto">
          <a:xfrm>
            <a:off x="1379538" y="65088"/>
            <a:ext cx="3816350" cy="1258887"/>
          </a:xfrm>
          <a:prstGeom prst="rect">
            <a:avLst/>
          </a:prstGeom>
          <a:noFill/>
          <a:ln>
            <a:noFill/>
          </a:ln>
        </p:spPr>
        <p:txBody>
          <a:bodyPr lIns="120960" tIns="63000" rIns="120960" bIns="63000" anchor="ctr"/>
          <a:lstStyle>
            <a:lvl1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1pPr>
            <a:lvl2pPr marL="742950" indent="-28575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2pPr>
            <a:lvl3pPr marL="11430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3pPr>
            <a:lvl4pPr marL="16002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4pPr>
            <a:lvl5pPr marL="20574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9pPr>
          </a:lstStyle>
          <a:p>
            <a:pPr eaLnBrk="1" hangingPunct="1">
              <a:lnSpc>
                <a:spcPct val="150000"/>
              </a:lnSpc>
              <a:buSzPct val="100000"/>
              <a:defRPr/>
            </a:pPr>
            <a:r>
              <a:rPr lang="fr-FR" altLang="fr-FR" sz="1600" b="1">
                <a:solidFill>
                  <a:srgbClr val="0070C0"/>
                </a:solidFill>
                <a:latin typeface="Arial" panose="020B0604020202020204" pitchFamily="34" charset="0"/>
              </a:rPr>
              <a:t>Automatismes </a:t>
            </a:r>
          </a:p>
          <a:p>
            <a:pPr eaLnBrk="1" hangingPunct="1">
              <a:lnSpc>
                <a:spcPct val="150000"/>
              </a:lnSpc>
              <a:buSzPct val="100000"/>
              <a:defRPr/>
            </a:pPr>
            <a:r>
              <a:rPr lang="fr-FR" altLang="fr-FR" sz="1600" b="1">
                <a:solidFill>
                  <a:srgbClr val="0070C0"/>
                </a:solidFill>
                <a:latin typeface="Arial" panose="020B0604020202020204" pitchFamily="34" charset="0"/>
              </a:rPr>
              <a:t>du génie Climatique </a:t>
            </a:r>
          </a:p>
          <a:p>
            <a:pPr eaLnBrk="1" hangingPunct="1">
              <a:lnSpc>
                <a:spcPct val="150000"/>
              </a:lnSpc>
              <a:buSzPct val="100000"/>
              <a:defRPr/>
            </a:pPr>
            <a:r>
              <a:rPr lang="fr-FR" altLang="fr-FR" sz="1600" b="1">
                <a:solidFill>
                  <a:srgbClr val="0070C0"/>
                </a:solidFill>
                <a:latin typeface="Arial" panose="020B0604020202020204" pitchFamily="34" charset="0"/>
              </a:rPr>
              <a:t>et de la Régulation </a:t>
            </a:r>
          </a:p>
        </p:txBody>
      </p:sp>
      <p:pic>
        <p:nvPicPr>
          <p:cNvPr id="3" name="Picture 2">
            <a:extLst>
              <a:ext uri="{FF2B5EF4-FFF2-40B4-BE49-F238E27FC236}">
                <a16:creationId xmlns:a16="http://schemas.microsoft.com/office/drawing/2014/main" id="{3515E250-18FF-2868-D3AC-FD09959780CF}"/>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36550" y="314325"/>
            <a:ext cx="86677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Espace réservé du texte 16"/>
          <p:cNvSpPr>
            <a:spLocks noGrp="1"/>
          </p:cNvSpPr>
          <p:nvPr>
            <p:ph type="body" sz="quarter" idx="10"/>
          </p:nvPr>
        </p:nvSpPr>
        <p:spPr>
          <a:xfrm>
            <a:off x="0" y="2477964"/>
            <a:ext cx="10814050" cy="575543"/>
          </a:xfrm>
        </p:spPr>
        <p:txBody>
          <a:bodyPr/>
          <a:lstStyle>
            <a:lvl1pPr marL="0" indent="0" algn="ctr">
              <a:buNone/>
              <a:defRPr sz="3200" b="1">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13" name="Titre 1"/>
          <p:cNvSpPr>
            <a:spLocks noGrp="1"/>
          </p:cNvSpPr>
          <p:nvPr>
            <p:ph type="title"/>
          </p:nvPr>
        </p:nvSpPr>
        <p:spPr>
          <a:xfrm>
            <a:off x="0" y="1719834"/>
            <a:ext cx="10826750" cy="757609"/>
          </a:xfrm>
          <a:ln>
            <a:noFill/>
          </a:ln>
        </p:spPr>
        <p:txBody>
          <a:bodyPr>
            <a:normAutofit/>
          </a:bodyPr>
          <a:lstStyle>
            <a:lvl1pPr>
              <a:defRPr sz="4000" b="1">
                <a:solidFill>
                  <a:srgbClr val="0070C0"/>
                </a:solidFill>
                <a:latin typeface="Arial" panose="020B0604020202020204" pitchFamily="34" charset="0"/>
                <a:cs typeface="Arial" panose="020B0604020202020204" pitchFamily="34" charset="0"/>
              </a:defRPr>
            </a:lvl1pPr>
          </a:lstStyle>
          <a:p>
            <a:r>
              <a:rPr lang="fr-FR"/>
              <a:t>Modifiez le style du titre</a:t>
            </a:r>
            <a:endParaRPr lang="fr-FR" dirty="0"/>
          </a:p>
        </p:txBody>
      </p:sp>
    </p:spTree>
    <p:extLst>
      <p:ext uri="{BB962C8B-B14F-4D97-AF65-F5344CB8AC3E}">
        <p14:creationId xmlns:p14="http://schemas.microsoft.com/office/powerpoint/2010/main" val="11137552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re - Sous Titre - Image">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254B03D5-80B8-3FAD-B692-C4E95F5B5FCD}"/>
              </a:ext>
            </a:extLst>
          </p:cNvPr>
          <p:cNvSpPr>
            <a:spLocks noChangeArrowheads="1"/>
          </p:cNvSpPr>
          <p:nvPr userDrawn="1">
            <p:custDataLst>
              <p:tags r:id="rId1"/>
            </p:custDataLst>
          </p:nvPr>
        </p:nvSpPr>
        <p:spPr bwMode="auto">
          <a:xfrm>
            <a:off x="1379538" y="65088"/>
            <a:ext cx="3816350" cy="1258887"/>
          </a:xfrm>
          <a:prstGeom prst="rect">
            <a:avLst/>
          </a:prstGeom>
          <a:noFill/>
          <a:ln>
            <a:noFill/>
          </a:ln>
        </p:spPr>
        <p:txBody>
          <a:bodyPr lIns="120960" tIns="63000" rIns="120960" bIns="63000" anchor="ctr"/>
          <a:lstStyle>
            <a:lvl1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1pPr>
            <a:lvl2pPr marL="742950" indent="-28575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2pPr>
            <a:lvl3pPr marL="11430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3pPr>
            <a:lvl4pPr marL="16002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4pPr>
            <a:lvl5pPr marL="20574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9pPr>
          </a:lstStyle>
          <a:p>
            <a:pPr eaLnBrk="1" hangingPunct="1">
              <a:lnSpc>
                <a:spcPct val="150000"/>
              </a:lnSpc>
              <a:buSzPct val="100000"/>
              <a:defRPr/>
            </a:pPr>
            <a:r>
              <a:rPr lang="fr-FR" altLang="fr-FR" sz="1600" b="1">
                <a:solidFill>
                  <a:srgbClr val="0070C0"/>
                </a:solidFill>
                <a:latin typeface="Arial" panose="020B0604020202020204" pitchFamily="34" charset="0"/>
              </a:rPr>
              <a:t>Automatismes </a:t>
            </a:r>
          </a:p>
          <a:p>
            <a:pPr eaLnBrk="1" hangingPunct="1">
              <a:lnSpc>
                <a:spcPct val="150000"/>
              </a:lnSpc>
              <a:buSzPct val="100000"/>
              <a:defRPr/>
            </a:pPr>
            <a:r>
              <a:rPr lang="fr-FR" altLang="fr-FR" sz="1600" b="1">
                <a:solidFill>
                  <a:srgbClr val="0070C0"/>
                </a:solidFill>
                <a:latin typeface="Arial" panose="020B0604020202020204" pitchFamily="34" charset="0"/>
              </a:rPr>
              <a:t>du génie Climatique </a:t>
            </a:r>
          </a:p>
          <a:p>
            <a:pPr eaLnBrk="1" hangingPunct="1">
              <a:lnSpc>
                <a:spcPct val="150000"/>
              </a:lnSpc>
              <a:buSzPct val="100000"/>
              <a:defRPr/>
            </a:pPr>
            <a:r>
              <a:rPr lang="fr-FR" altLang="fr-FR" sz="1600" b="1">
                <a:solidFill>
                  <a:srgbClr val="0070C0"/>
                </a:solidFill>
                <a:latin typeface="Arial" panose="020B0604020202020204" pitchFamily="34" charset="0"/>
              </a:rPr>
              <a:t>et de la Régulation </a:t>
            </a:r>
          </a:p>
        </p:txBody>
      </p:sp>
      <p:pic>
        <p:nvPicPr>
          <p:cNvPr id="3" name="Picture 2">
            <a:extLst>
              <a:ext uri="{FF2B5EF4-FFF2-40B4-BE49-F238E27FC236}">
                <a16:creationId xmlns:a16="http://schemas.microsoft.com/office/drawing/2014/main" id="{B44C8405-5D80-2783-F5FB-BDBA08630AA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36550" y="314325"/>
            <a:ext cx="86677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Espace réservé pour une image  2"/>
          <p:cNvSpPr>
            <a:spLocks noGrp="1"/>
          </p:cNvSpPr>
          <p:nvPr>
            <p:ph type="pic" idx="1"/>
          </p:nvPr>
        </p:nvSpPr>
        <p:spPr>
          <a:xfrm>
            <a:off x="300807" y="3197522"/>
            <a:ext cx="10153128" cy="4464497"/>
          </a:xfrm>
        </p:spPr>
        <p:txBody>
          <a:bodyPr rtlCol="0">
            <a:normAutofit/>
          </a:bodyPr>
          <a:lstStyle>
            <a:lvl1pPr marL="0" indent="0">
              <a:buNone/>
              <a:defRPr sz="3800"/>
            </a:lvl1pPr>
            <a:lvl2pPr marL="541416" indent="0">
              <a:buNone/>
              <a:defRPr sz="3300"/>
            </a:lvl2pPr>
            <a:lvl3pPr marL="1082832" indent="0">
              <a:buNone/>
              <a:defRPr sz="2800"/>
            </a:lvl3pPr>
            <a:lvl4pPr marL="1624249" indent="0">
              <a:buNone/>
              <a:defRPr sz="2400"/>
            </a:lvl4pPr>
            <a:lvl5pPr marL="2165665" indent="0">
              <a:buNone/>
              <a:defRPr sz="2400"/>
            </a:lvl5pPr>
            <a:lvl6pPr marL="2707081" indent="0">
              <a:buNone/>
              <a:defRPr sz="2400"/>
            </a:lvl6pPr>
            <a:lvl7pPr marL="3248497" indent="0">
              <a:buNone/>
              <a:defRPr sz="2400"/>
            </a:lvl7pPr>
            <a:lvl8pPr marL="3789914" indent="0">
              <a:buNone/>
              <a:defRPr sz="2400"/>
            </a:lvl8pPr>
            <a:lvl9pPr marL="4331330" indent="0">
              <a:buNone/>
              <a:defRPr sz="2400"/>
            </a:lvl9pPr>
          </a:lstStyle>
          <a:p>
            <a:pPr lvl="0"/>
            <a:endParaRPr lang="fr-FR" noProof="0"/>
          </a:p>
        </p:txBody>
      </p:sp>
      <p:sp>
        <p:nvSpPr>
          <p:cNvPr id="12" name="Titre 1"/>
          <p:cNvSpPr>
            <a:spLocks noGrp="1"/>
          </p:cNvSpPr>
          <p:nvPr>
            <p:ph type="title"/>
          </p:nvPr>
        </p:nvSpPr>
        <p:spPr>
          <a:xfrm>
            <a:off x="0" y="1719834"/>
            <a:ext cx="10826750" cy="757609"/>
          </a:xfrm>
          <a:ln>
            <a:noFill/>
          </a:ln>
        </p:spPr>
        <p:txBody>
          <a:bodyPr>
            <a:normAutofit/>
          </a:bodyPr>
          <a:lstStyle>
            <a:lvl1pPr>
              <a:defRPr sz="4000" b="1">
                <a:solidFill>
                  <a:srgbClr val="0070C0"/>
                </a:solidFill>
                <a:latin typeface="Arial" panose="020B0604020202020204" pitchFamily="34" charset="0"/>
                <a:cs typeface="Arial" panose="020B0604020202020204" pitchFamily="34" charset="0"/>
              </a:defRPr>
            </a:lvl1pPr>
          </a:lstStyle>
          <a:p>
            <a:r>
              <a:rPr lang="fr-FR"/>
              <a:t>Modifiez le style du titre</a:t>
            </a:r>
            <a:endParaRPr lang="fr-FR" dirty="0"/>
          </a:p>
        </p:txBody>
      </p:sp>
      <p:sp>
        <p:nvSpPr>
          <p:cNvPr id="13" name="Espace réservé du texte 16"/>
          <p:cNvSpPr>
            <a:spLocks noGrp="1"/>
          </p:cNvSpPr>
          <p:nvPr>
            <p:ph type="body" sz="quarter" idx="10"/>
          </p:nvPr>
        </p:nvSpPr>
        <p:spPr>
          <a:xfrm>
            <a:off x="0" y="2477964"/>
            <a:ext cx="10814050" cy="575543"/>
          </a:xfrm>
        </p:spPr>
        <p:txBody>
          <a:bodyPr/>
          <a:lstStyle>
            <a:lvl1pPr marL="0" indent="0" algn="ctr">
              <a:buNone/>
              <a:defRPr sz="3200" b="1">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Tree>
    <p:extLst>
      <p:ext uri="{BB962C8B-B14F-4D97-AF65-F5344CB8AC3E}">
        <p14:creationId xmlns:p14="http://schemas.microsoft.com/office/powerpoint/2010/main" val="18830298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re de sec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7541611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Page de garde + Page de clôtu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A713C4A-B063-C8CB-462A-E415CB8050F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r="6285"/>
          <a:stretch>
            <a:fillRect/>
          </a:stretch>
        </p:blipFill>
        <p:spPr bwMode="auto">
          <a:xfrm>
            <a:off x="0" y="0"/>
            <a:ext cx="10826750" cy="812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Connecteur droit 4">
            <a:extLst>
              <a:ext uri="{FF2B5EF4-FFF2-40B4-BE49-F238E27FC236}">
                <a16:creationId xmlns:a16="http://schemas.microsoft.com/office/drawing/2014/main" id="{C6508E24-CBB2-24AC-CFDE-C378DC510677}"/>
              </a:ext>
            </a:extLst>
          </p:cNvPr>
          <p:cNvCxnSpPr>
            <a:cxnSpLocks noChangeShapeType="1"/>
          </p:cNvCxnSpPr>
          <p:nvPr userDrawn="1"/>
        </p:nvCxnSpPr>
        <p:spPr bwMode="auto">
          <a:xfrm>
            <a:off x="2774950" y="4133850"/>
            <a:ext cx="52705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2" name="Titre 1"/>
          <p:cNvSpPr>
            <a:spLocks noGrp="1"/>
          </p:cNvSpPr>
          <p:nvPr>
            <p:ph type="ctrTitle"/>
          </p:nvPr>
        </p:nvSpPr>
        <p:spPr>
          <a:xfrm>
            <a:off x="0" y="3269532"/>
            <a:ext cx="10826750" cy="792087"/>
          </a:xfrm>
        </p:spPr>
        <p:txBody>
          <a:bodyPr>
            <a:normAutofit/>
          </a:bodyPr>
          <a:lstStyle>
            <a:lvl1pPr>
              <a:defRPr sz="3600" b="1">
                <a:solidFill>
                  <a:srgbClr val="0070C0"/>
                </a:solidFill>
                <a:latin typeface="Arial" panose="020B0604020202020204" pitchFamily="34" charset="0"/>
                <a:cs typeface="Arial" panose="020B0604020202020204" pitchFamily="34" charset="0"/>
              </a:defRPr>
            </a:lvl1pPr>
          </a:lstStyle>
          <a:p>
            <a:r>
              <a:rPr lang="fr-FR" dirty="0"/>
              <a:t>Modifiez le style du titre</a:t>
            </a:r>
          </a:p>
        </p:txBody>
      </p:sp>
      <p:sp>
        <p:nvSpPr>
          <p:cNvPr id="3" name="Sous-titre 2"/>
          <p:cNvSpPr>
            <a:spLocks noGrp="1"/>
          </p:cNvSpPr>
          <p:nvPr>
            <p:ph type="subTitle" idx="1"/>
          </p:nvPr>
        </p:nvSpPr>
        <p:spPr>
          <a:xfrm>
            <a:off x="0" y="4277643"/>
            <a:ext cx="10826749" cy="648072"/>
          </a:xfrm>
        </p:spPr>
        <p:txBody>
          <a:bodyPr>
            <a:normAutofit/>
          </a:bodyPr>
          <a:lstStyle>
            <a:lvl1pPr marL="0" indent="0" algn="ctr">
              <a:buNone/>
              <a:defRPr sz="2800" b="1">
                <a:solidFill>
                  <a:srgbClr val="9FBC22"/>
                </a:solidFill>
                <a:latin typeface="Arial" panose="020B0604020202020204" pitchFamily="34" charset="0"/>
                <a:cs typeface="Arial" panose="020B0604020202020204" pitchFamily="34" charset="0"/>
              </a:defRPr>
            </a:lvl1pPr>
            <a:lvl2pPr marL="541416" indent="0" algn="ctr">
              <a:buNone/>
              <a:defRPr>
                <a:solidFill>
                  <a:schemeClr val="tx1">
                    <a:tint val="75000"/>
                  </a:schemeClr>
                </a:solidFill>
              </a:defRPr>
            </a:lvl2pPr>
            <a:lvl3pPr marL="1082832" indent="0" algn="ctr">
              <a:buNone/>
              <a:defRPr>
                <a:solidFill>
                  <a:schemeClr val="tx1">
                    <a:tint val="75000"/>
                  </a:schemeClr>
                </a:solidFill>
              </a:defRPr>
            </a:lvl3pPr>
            <a:lvl4pPr marL="1624249" indent="0" algn="ctr">
              <a:buNone/>
              <a:defRPr>
                <a:solidFill>
                  <a:schemeClr val="tx1">
                    <a:tint val="75000"/>
                  </a:schemeClr>
                </a:solidFill>
              </a:defRPr>
            </a:lvl4pPr>
            <a:lvl5pPr marL="2165665" indent="0" algn="ctr">
              <a:buNone/>
              <a:defRPr>
                <a:solidFill>
                  <a:schemeClr val="tx1">
                    <a:tint val="75000"/>
                  </a:schemeClr>
                </a:solidFill>
              </a:defRPr>
            </a:lvl5pPr>
            <a:lvl6pPr marL="2707081" indent="0" algn="ctr">
              <a:buNone/>
              <a:defRPr>
                <a:solidFill>
                  <a:schemeClr val="tx1">
                    <a:tint val="75000"/>
                  </a:schemeClr>
                </a:solidFill>
              </a:defRPr>
            </a:lvl6pPr>
            <a:lvl7pPr marL="3248497" indent="0" algn="ctr">
              <a:buNone/>
              <a:defRPr>
                <a:solidFill>
                  <a:schemeClr val="tx1">
                    <a:tint val="75000"/>
                  </a:schemeClr>
                </a:solidFill>
              </a:defRPr>
            </a:lvl7pPr>
            <a:lvl8pPr marL="3789914" indent="0" algn="ctr">
              <a:buNone/>
              <a:defRPr>
                <a:solidFill>
                  <a:schemeClr val="tx1">
                    <a:tint val="75000"/>
                  </a:schemeClr>
                </a:solidFill>
              </a:defRPr>
            </a:lvl8pPr>
            <a:lvl9pPr marL="4331330" indent="0" algn="ctr">
              <a:buNone/>
              <a:defRPr>
                <a:solidFill>
                  <a:schemeClr val="tx1">
                    <a:tint val="75000"/>
                  </a:schemeClr>
                </a:solidFill>
              </a:defRPr>
            </a:lvl9pPr>
          </a:lstStyle>
          <a:p>
            <a:r>
              <a:rPr lang="fr-FR" dirty="0"/>
              <a:t>Modifiez le style des sous-titres du masque</a:t>
            </a:r>
          </a:p>
        </p:txBody>
      </p:sp>
    </p:spTree>
    <p:extLst>
      <p:ext uri="{BB962C8B-B14F-4D97-AF65-F5344CB8AC3E}">
        <p14:creationId xmlns:p14="http://schemas.microsoft.com/office/powerpoint/2010/main" val="403505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 Sous Titre - Texte - Texte en évidence">
    <p:spTree>
      <p:nvGrpSpPr>
        <p:cNvPr id="1" name=""/>
        <p:cNvGrpSpPr/>
        <p:nvPr/>
      </p:nvGrpSpPr>
      <p:grpSpPr>
        <a:xfrm>
          <a:off x="0" y="0"/>
          <a:ext cx="0" cy="0"/>
          <a:chOff x="0" y="0"/>
          <a:chExt cx="0" cy="0"/>
        </a:xfrm>
      </p:grpSpPr>
      <p:sp>
        <p:nvSpPr>
          <p:cNvPr id="4" name="Rectangle 7">
            <a:extLst>
              <a:ext uri="{FF2B5EF4-FFF2-40B4-BE49-F238E27FC236}">
                <a16:creationId xmlns:a16="http://schemas.microsoft.com/office/drawing/2014/main" id="{D81A41F3-9965-C37E-7187-9B6EAB81005B}"/>
              </a:ext>
            </a:extLst>
          </p:cNvPr>
          <p:cNvSpPr>
            <a:spLocks noChangeArrowheads="1"/>
          </p:cNvSpPr>
          <p:nvPr userDrawn="1">
            <p:custDataLst>
              <p:tags r:id="rId1"/>
            </p:custDataLst>
          </p:nvPr>
        </p:nvSpPr>
        <p:spPr bwMode="auto">
          <a:xfrm>
            <a:off x="1379538" y="65088"/>
            <a:ext cx="3816350" cy="1258887"/>
          </a:xfrm>
          <a:prstGeom prst="rect">
            <a:avLst/>
          </a:prstGeom>
          <a:noFill/>
          <a:ln>
            <a:noFill/>
          </a:ln>
        </p:spPr>
        <p:txBody>
          <a:bodyPr lIns="120960" tIns="63000" rIns="120960" bIns="63000" anchor="ctr"/>
          <a:lstStyle>
            <a:lvl1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1pPr>
            <a:lvl2pPr marL="742950" indent="-28575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2pPr>
            <a:lvl3pPr marL="11430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3pPr>
            <a:lvl4pPr marL="16002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4pPr>
            <a:lvl5pPr marL="20574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9pPr>
          </a:lstStyle>
          <a:p>
            <a:pPr eaLnBrk="1" hangingPunct="1">
              <a:lnSpc>
                <a:spcPct val="150000"/>
              </a:lnSpc>
              <a:buSzPct val="100000"/>
              <a:defRPr/>
            </a:pPr>
            <a:r>
              <a:rPr lang="fr-FR" altLang="fr-FR" sz="1600" b="1">
                <a:solidFill>
                  <a:srgbClr val="0070C0"/>
                </a:solidFill>
                <a:latin typeface="Arial" panose="020B0604020202020204" pitchFamily="34" charset="0"/>
              </a:rPr>
              <a:t>Automatismes </a:t>
            </a:r>
          </a:p>
          <a:p>
            <a:pPr eaLnBrk="1" hangingPunct="1">
              <a:lnSpc>
                <a:spcPct val="150000"/>
              </a:lnSpc>
              <a:buSzPct val="100000"/>
              <a:defRPr/>
            </a:pPr>
            <a:r>
              <a:rPr lang="fr-FR" altLang="fr-FR" sz="1600" b="1">
                <a:solidFill>
                  <a:srgbClr val="0070C0"/>
                </a:solidFill>
                <a:latin typeface="Arial" panose="020B0604020202020204" pitchFamily="34" charset="0"/>
              </a:rPr>
              <a:t>du génie Climatique </a:t>
            </a:r>
          </a:p>
          <a:p>
            <a:pPr eaLnBrk="1" hangingPunct="1">
              <a:lnSpc>
                <a:spcPct val="150000"/>
              </a:lnSpc>
              <a:buSzPct val="100000"/>
              <a:defRPr/>
            </a:pPr>
            <a:r>
              <a:rPr lang="fr-FR" altLang="fr-FR" sz="1600" b="1">
                <a:solidFill>
                  <a:srgbClr val="0070C0"/>
                </a:solidFill>
                <a:latin typeface="Arial" panose="020B0604020202020204" pitchFamily="34" charset="0"/>
              </a:rPr>
              <a:t>et de la Régulation </a:t>
            </a:r>
          </a:p>
        </p:txBody>
      </p:sp>
      <p:pic>
        <p:nvPicPr>
          <p:cNvPr id="5" name="Picture 2">
            <a:extLst>
              <a:ext uri="{FF2B5EF4-FFF2-40B4-BE49-F238E27FC236}">
                <a16:creationId xmlns:a16="http://schemas.microsoft.com/office/drawing/2014/main" id="{392D934B-B0C2-E70D-29B9-CF727ADA578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36550" y="314325"/>
            <a:ext cx="86677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0" y="1719834"/>
            <a:ext cx="10826750" cy="757609"/>
          </a:xfrm>
          <a:ln>
            <a:noFill/>
          </a:ln>
        </p:spPr>
        <p:txBody>
          <a:bodyPr>
            <a:normAutofit/>
          </a:bodyPr>
          <a:lstStyle>
            <a:lvl1pPr>
              <a:defRPr sz="4000" b="1">
                <a:solidFill>
                  <a:srgbClr val="0070C0"/>
                </a:solidFill>
                <a:latin typeface="Arial" panose="020B0604020202020204" pitchFamily="34" charset="0"/>
                <a:cs typeface="Arial" panose="020B0604020202020204" pitchFamily="34" charset="0"/>
              </a:defRPr>
            </a:lvl1pPr>
          </a:lstStyle>
          <a:p>
            <a:r>
              <a:rPr lang="fr-FR" dirty="0"/>
              <a:t>Modifiez le style du titre</a:t>
            </a:r>
          </a:p>
        </p:txBody>
      </p:sp>
      <p:sp>
        <p:nvSpPr>
          <p:cNvPr id="3" name="Espace réservé du contenu 2"/>
          <p:cNvSpPr>
            <a:spLocks noGrp="1"/>
          </p:cNvSpPr>
          <p:nvPr>
            <p:ph idx="1"/>
          </p:nvPr>
        </p:nvSpPr>
        <p:spPr>
          <a:xfrm>
            <a:off x="541338" y="3197524"/>
            <a:ext cx="9744075" cy="2376263"/>
          </a:xfrm>
        </p:spPr>
        <p:txBody>
          <a:bodyPr>
            <a:normAutofit/>
          </a:bodyPr>
          <a:lstStyle>
            <a:lvl1pPr marL="0" indent="0">
              <a:buNone/>
              <a:defRPr sz="2400">
                <a:solidFill>
                  <a:schemeClr val="tx1">
                    <a:lumMod val="50000"/>
                    <a:lumOff val="50000"/>
                  </a:schemeClr>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17" name="Espace réservé du texte 16"/>
          <p:cNvSpPr>
            <a:spLocks noGrp="1"/>
          </p:cNvSpPr>
          <p:nvPr>
            <p:ph type="body" sz="quarter" idx="10"/>
          </p:nvPr>
        </p:nvSpPr>
        <p:spPr>
          <a:xfrm>
            <a:off x="0" y="2477964"/>
            <a:ext cx="10814050" cy="575543"/>
          </a:xfrm>
        </p:spPr>
        <p:txBody>
          <a:bodyPr/>
          <a:lstStyle>
            <a:lvl1pPr marL="0" indent="0" algn="ctr">
              <a:buNone/>
              <a:defRPr sz="3200" b="1">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19" name="Espace réservé du texte 18"/>
          <p:cNvSpPr>
            <a:spLocks noGrp="1"/>
          </p:cNvSpPr>
          <p:nvPr>
            <p:ph type="body" sz="quarter" idx="11"/>
          </p:nvPr>
        </p:nvSpPr>
        <p:spPr>
          <a:xfrm>
            <a:off x="-12700" y="5861819"/>
            <a:ext cx="10826750" cy="433387"/>
          </a:xfrm>
        </p:spPr>
        <p:txBody>
          <a:bodyPr/>
          <a:lstStyle>
            <a:lvl1pPr marL="0" indent="0" algn="ctr">
              <a:buNone/>
              <a:defRPr sz="2800" b="1">
                <a:solidFill>
                  <a:srgbClr val="9FBC22"/>
                </a:solidFill>
                <a:latin typeface="Arial" panose="020B0604020202020204" pitchFamily="34" charset="0"/>
                <a:cs typeface="Arial" panose="020B0604020202020204" pitchFamily="34" charset="0"/>
              </a:defRPr>
            </a:lvl1pPr>
            <a:lvl5pPr marL="2165665" indent="0">
              <a:buNone/>
              <a:defRPr/>
            </a:lvl5pPr>
          </a:lstStyle>
          <a:p>
            <a:pPr lvl="0"/>
            <a:r>
              <a:rPr lang="fr-FR" dirty="0"/>
              <a:t>Modifiez les styles du texte du masque</a:t>
            </a:r>
          </a:p>
        </p:txBody>
      </p:sp>
    </p:spTree>
    <p:extLst>
      <p:ext uri="{BB962C8B-B14F-4D97-AF65-F5344CB8AC3E}">
        <p14:creationId xmlns:p14="http://schemas.microsoft.com/office/powerpoint/2010/main" val="1807455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 Sous Titre - Texte avec liste - Texte en évidence">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1B412B4B-9B37-F9FC-CBE3-DF52B821B790}"/>
              </a:ext>
            </a:extLst>
          </p:cNvPr>
          <p:cNvSpPr>
            <a:spLocks noChangeArrowheads="1"/>
          </p:cNvSpPr>
          <p:nvPr userDrawn="1">
            <p:custDataLst>
              <p:tags r:id="rId1"/>
            </p:custDataLst>
          </p:nvPr>
        </p:nvSpPr>
        <p:spPr bwMode="auto">
          <a:xfrm>
            <a:off x="1379538" y="65088"/>
            <a:ext cx="3816350" cy="1258887"/>
          </a:xfrm>
          <a:prstGeom prst="rect">
            <a:avLst/>
          </a:prstGeom>
          <a:noFill/>
          <a:ln>
            <a:noFill/>
          </a:ln>
        </p:spPr>
        <p:txBody>
          <a:bodyPr lIns="120960" tIns="63000" rIns="120960" bIns="63000" anchor="ctr"/>
          <a:lstStyle>
            <a:lvl1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1pPr>
            <a:lvl2pPr marL="742950" indent="-28575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2pPr>
            <a:lvl3pPr marL="11430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3pPr>
            <a:lvl4pPr marL="16002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4pPr>
            <a:lvl5pPr marL="20574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9pPr>
          </a:lstStyle>
          <a:p>
            <a:pPr eaLnBrk="1" hangingPunct="1">
              <a:lnSpc>
                <a:spcPct val="150000"/>
              </a:lnSpc>
              <a:buSzPct val="100000"/>
              <a:defRPr/>
            </a:pPr>
            <a:r>
              <a:rPr lang="fr-FR" altLang="fr-FR" sz="1600" b="1">
                <a:solidFill>
                  <a:srgbClr val="0070C0"/>
                </a:solidFill>
                <a:latin typeface="Arial" panose="020B0604020202020204" pitchFamily="34" charset="0"/>
              </a:rPr>
              <a:t>Automatismes </a:t>
            </a:r>
          </a:p>
          <a:p>
            <a:pPr eaLnBrk="1" hangingPunct="1">
              <a:lnSpc>
                <a:spcPct val="150000"/>
              </a:lnSpc>
              <a:buSzPct val="100000"/>
              <a:defRPr/>
            </a:pPr>
            <a:r>
              <a:rPr lang="fr-FR" altLang="fr-FR" sz="1600" b="1">
                <a:solidFill>
                  <a:srgbClr val="0070C0"/>
                </a:solidFill>
                <a:latin typeface="Arial" panose="020B0604020202020204" pitchFamily="34" charset="0"/>
              </a:rPr>
              <a:t>du génie Climatique </a:t>
            </a:r>
          </a:p>
          <a:p>
            <a:pPr eaLnBrk="1" hangingPunct="1">
              <a:lnSpc>
                <a:spcPct val="150000"/>
              </a:lnSpc>
              <a:buSzPct val="100000"/>
              <a:defRPr/>
            </a:pPr>
            <a:r>
              <a:rPr lang="fr-FR" altLang="fr-FR" sz="1600" b="1">
                <a:solidFill>
                  <a:srgbClr val="0070C0"/>
                </a:solidFill>
                <a:latin typeface="Arial" panose="020B0604020202020204" pitchFamily="34" charset="0"/>
              </a:rPr>
              <a:t>et de la Régulation </a:t>
            </a:r>
          </a:p>
        </p:txBody>
      </p:sp>
      <p:pic>
        <p:nvPicPr>
          <p:cNvPr id="4" name="Picture 2">
            <a:extLst>
              <a:ext uri="{FF2B5EF4-FFF2-40B4-BE49-F238E27FC236}">
                <a16:creationId xmlns:a16="http://schemas.microsoft.com/office/drawing/2014/main" id="{7D51E866-ED2E-2376-5D7D-4DF450074B5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36550" y="314325"/>
            <a:ext cx="86677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0" y="1719834"/>
            <a:ext cx="10826750" cy="757609"/>
          </a:xfrm>
          <a:ln>
            <a:noFill/>
          </a:ln>
        </p:spPr>
        <p:txBody>
          <a:bodyPr>
            <a:normAutofit/>
          </a:bodyPr>
          <a:lstStyle>
            <a:lvl1pPr>
              <a:defRPr sz="4000" b="1">
                <a:solidFill>
                  <a:srgbClr val="0070C0"/>
                </a:solidFill>
                <a:latin typeface="Arial" panose="020B0604020202020204" pitchFamily="34" charset="0"/>
                <a:cs typeface="Arial" panose="020B0604020202020204" pitchFamily="34" charset="0"/>
              </a:defRPr>
            </a:lvl1pPr>
          </a:lstStyle>
          <a:p>
            <a:r>
              <a:rPr lang="fr-FR"/>
              <a:t>Modifiez le style du titre</a:t>
            </a:r>
            <a:endParaRPr lang="fr-FR" dirty="0"/>
          </a:p>
        </p:txBody>
      </p:sp>
      <p:sp>
        <p:nvSpPr>
          <p:cNvPr id="11" name="Espace réservé du contenu 2"/>
          <p:cNvSpPr>
            <a:spLocks noGrp="1"/>
          </p:cNvSpPr>
          <p:nvPr>
            <p:ph idx="10"/>
          </p:nvPr>
        </p:nvSpPr>
        <p:spPr>
          <a:xfrm>
            <a:off x="541338" y="3197523"/>
            <a:ext cx="9744075" cy="2376264"/>
          </a:xfrm>
        </p:spPr>
        <p:txBody>
          <a:bodyPr>
            <a:normAutofit/>
          </a:bodyPr>
          <a:lstStyle>
            <a:lvl1pPr marL="285750" indent="-285750">
              <a:buClr>
                <a:srgbClr val="9FBC22"/>
              </a:buClr>
              <a:buSzPct val="120000"/>
              <a:buFont typeface="Arial" panose="020B0604020202020204" pitchFamily="34" charset="0"/>
              <a:buChar char="›"/>
              <a:defRPr sz="2400">
                <a:solidFill>
                  <a:schemeClr val="tx1">
                    <a:lumMod val="50000"/>
                    <a:lumOff val="50000"/>
                  </a:schemeClr>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13" name="Espace réservé du texte 16"/>
          <p:cNvSpPr>
            <a:spLocks noGrp="1"/>
          </p:cNvSpPr>
          <p:nvPr>
            <p:ph type="body" sz="quarter" idx="11"/>
          </p:nvPr>
        </p:nvSpPr>
        <p:spPr>
          <a:xfrm>
            <a:off x="0" y="2477964"/>
            <a:ext cx="10814050" cy="575543"/>
          </a:xfrm>
        </p:spPr>
        <p:txBody>
          <a:bodyPr/>
          <a:lstStyle>
            <a:lvl1pPr marL="0" indent="0" algn="ctr">
              <a:buNone/>
              <a:defRPr sz="3200" b="1">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14" name="Espace réservé du texte 18"/>
          <p:cNvSpPr>
            <a:spLocks noGrp="1"/>
          </p:cNvSpPr>
          <p:nvPr>
            <p:ph type="body" sz="quarter" idx="12"/>
          </p:nvPr>
        </p:nvSpPr>
        <p:spPr>
          <a:xfrm>
            <a:off x="-12700" y="5861819"/>
            <a:ext cx="10826750" cy="433387"/>
          </a:xfrm>
        </p:spPr>
        <p:txBody>
          <a:bodyPr/>
          <a:lstStyle>
            <a:lvl1pPr marL="0" indent="0" algn="ctr">
              <a:buNone/>
              <a:defRPr sz="2800" b="1">
                <a:solidFill>
                  <a:srgbClr val="9FBC22"/>
                </a:solidFill>
                <a:latin typeface="Arial" panose="020B0604020202020204" pitchFamily="34" charset="0"/>
                <a:cs typeface="Arial" panose="020B0604020202020204" pitchFamily="34" charset="0"/>
              </a:defRPr>
            </a:lvl1pPr>
            <a:lvl5pPr marL="2165665" indent="0">
              <a:buNone/>
              <a:defRPr/>
            </a:lvl5pPr>
          </a:lstStyle>
          <a:p>
            <a:pPr lvl="0"/>
            <a:r>
              <a:rPr lang="fr-FR" dirty="0"/>
              <a:t>Modifiez les styles du texte du masque</a:t>
            </a:r>
          </a:p>
        </p:txBody>
      </p:sp>
    </p:spTree>
    <p:extLst>
      <p:ext uri="{BB962C8B-B14F-4D97-AF65-F5344CB8AC3E}">
        <p14:creationId xmlns:p14="http://schemas.microsoft.com/office/powerpoint/2010/main" val="1200673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 Sous Titre 1 - Sous Titre 2 - Texte - Texte en évidenc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C26600A-C096-0068-70F9-D3262FC58CF0}"/>
              </a:ext>
            </a:extLst>
          </p:cNvPr>
          <p:cNvSpPr>
            <a:spLocks noChangeArrowheads="1"/>
          </p:cNvSpPr>
          <p:nvPr userDrawn="1">
            <p:custDataLst>
              <p:tags r:id="rId1"/>
            </p:custDataLst>
          </p:nvPr>
        </p:nvSpPr>
        <p:spPr bwMode="auto">
          <a:xfrm>
            <a:off x="1379538" y="65088"/>
            <a:ext cx="3816350" cy="1258887"/>
          </a:xfrm>
          <a:prstGeom prst="rect">
            <a:avLst/>
          </a:prstGeom>
          <a:noFill/>
          <a:ln>
            <a:noFill/>
          </a:ln>
        </p:spPr>
        <p:txBody>
          <a:bodyPr lIns="120960" tIns="63000" rIns="120960" bIns="63000" anchor="ctr"/>
          <a:lstStyle>
            <a:lvl1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1pPr>
            <a:lvl2pPr marL="742950" indent="-28575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2pPr>
            <a:lvl3pPr marL="11430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3pPr>
            <a:lvl4pPr marL="16002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4pPr>
            <a:lvl5pPr marL="20574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9pPr>
          </a:lstStyle>
          <a:p>
            <a:pPr eaLnBrk="1" hangingPunct="1">
              <a:lnSpc>
                <a:spcPct val="150000"/>
              </a:lnSpc>
              <a:buSzPct val="100000"/>
              <a:defRPr/>
            </a:pPr>
            <a:r>
              <a:rPr lang="fr-FR" altLang="fr-FR" sz="1600" b="1">
                <a:solidFill>
                  <a:srgbClr val="0070C0"/>
                </a:solidFill>
                <a:latin typeface="Arial" panose="020B0604020202020204" pitchFamily="34" charset="0"/>
              </a:rPr>
              <a:t>Automatismes </a:t>
            </a:r>
          </a:p>
          <a:p>
            <a:pPr eaLnBrk="1" hangingPunct="1">
              <a:lnSpc>
                <a:spcPct val="150000"/>
              </a:lnSpc>
              <a:buSzPct val="100000"/>
              <a:defRPr/>
            </a:pPr>
            <a:r>
              <a:rPr lang="fr-FR" altLang="fr-FR" sz="1600" b="1">
                <a:solidFill>
                  <a:srgbClr val="0070C0"/>
                </a:solidFill>
                <a:latin typeface="Arial" panose="020B0604020202020204" pitchFamily="34" charset="0"/>
              </a:rPr>
              <a:t>du génie Climatique </a:t>
            </a:r>
          </a:p>
          <a:p>
            <a:pPr eaLnBrk="1" hangingPunct="1">
              <a:lnSpc>
                <a:spcPct val="150000"/>
              </a:lnSpc>
              <a:buSzPct val="100000"/>
              <a:defRPr/>
            </a:pPr>
            <a:r>
              <a:rPr lang="fr-FR" altLang="fr-FR" sz="1600" b="1">
                <a:solidFill>
                  <a:srgbClr val="0070C0"/>
                </a:solidFill>
                <a:latin typeface="Arial" panose="020B0604020202020204" pitchFamily="34" charset="0"/>
              </a:rPr>
              <a:t>et de la Régulation </a:t>
            </a:r>
          </a:p>
        </p:txBody>
      </p:sp>
      <p:pic>
        <p:nvPicPr>
          <p:cNvPr id="5" name="Picture 2">
            <a:extLst>
              <a:ext uri="{FF2B5EF4-FFF2-40B4-BE49-F238E27FC236}">
                <a16:creationId xmlns:a16="http://schemas.microsoft.com/office/drawing/2014/main" id="{7D7B2CC5-7F6D-1EA1-09A6-BD2A23F7C4D5}"/>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36550" y="314325"/>
            <a:ext cx="86677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0" y="1719834"/>
            <a:ext cx="10826750" cy="757609"/>
          </a:xfrm>
          <a:ln>
            <a:noFill/>
          </a:ln>
        </p:spPr>
        <p:txBody>
          <a:bodyPr>
            <a:normAutofit/>
          </a:bodyPr>
          <a:lstStyle>
            <a:lvl1pPr>
              <a:defRPr sz="4000" b="1">
                <a:solidFill>
                  <a:srgbClr val="0070C0"/>
                </a:solidFill>
                <a:latin typeface="Arial" panose="020B0604020202020204" pitchFamily="34" charset="0"/>
                <a:cs typeface="Arial" panose="020B0604020202020204" pitchFamily="34" charset="0"/>
              </a:defRPr>
            </a:lvl1pPr>
          </a:lstStyle>
          <a:p>
            <a:r>
              <a:rPr lang="fr-FR"/>
              <a:t>Modifiez le style du titre</a:t>
            </a:r>
            <a:endParaRPr lang="fr-FR" dirty="0"/>
          </a:p>
        </p:txBody>
      </p:sp>
      <p:sp>
        <p:nvSpPr>
          <p:cNvPr id="11" name="Espace réservé du contenu 2"/>
          <p:cNvSpPr>
            <a:spLocks noGrp="1"/>
          </p:cNvSpPr>
          <p:nvPr>
            <p:ph idx="10"/>
          </p:nvPr>
        </p:nvSpPr>
        <p:spPr>
          <a:xfrm>
            <a:off x="541338" y="3629571"/>
            <a:ext cx="9744075" cy="2088232"/>
          </a:xfrm>
        </p:spPr>
        <p:txBody>
          <a:bodyPr>
            <a:normAutofit/>
          </a:bodyPr>
          <a:lstStyle>
            <a:lvl1pPr marL="0" indent="0">
              <a:buClr>
                <a:srgbClr val="9FBC22"/>
              </a:buClr>
              <a:buSzPct val="120000"/>
              <a:buFont typeface="Arial" panose="020B0604020202020204" pitchFamily="34" charset="0"/>
              <a:buNone/>
              <a:defRPr sz="2400" baseline="0">
                <a:solidFill>
                  <a:schemeClr val="tx1">
                    <a:lumMod val="50000"/>
                    <a:lumOff val="50000"/>
                  </a:schemeClr>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15" name="Espace réservé du texte 16"/>
          <p:cNvSpPr>
            <a:spLocks noGrp="1"/>
          </p:cNvSpPr>
          <p:nvPr>
            <p:ph type="body" sz="quarter" idx="11"/>
          </p:nvPr>
        </p:nvSpPr>
        <p:spPr>
          <a:xfrm>
            <a:off x="0" y="2477964"/>
            <a:ext cx="10814050" cy="575543"/>
          </a:xfrm>
        </p:spPr>
        <p:txBody>
          <a:bodyPr/>
          <a:lstStyle>
            <a:lvl1pPr marL="0" indent="0" algn="ctr">
              <a:buNone/>
              <a:defRPr sz="3200" b="1">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16" name="Espace réservé du texte 18"/>
          <p:cNvSpPr>
            <a:spLocks noGrp="1"/>
          </p:cNvSpPr>
          <p:nvPr>
            <p:ph type="body" sz="quarter" idx="12"/>
          </p:nvPr>
        </p:nvSpPr>
        <p:spPr>
          <a:xfrm>
            <a:off x="-12700" y="5861819"/>
            <a:ext cx="10826750" cy="433387"/>
          </a:xfrm>
        </p:spPr>
        <p:txBody>
          <a:bodyPr/>
          <a:lstStyle>
            <a:lvl1pPr marL="0" indent="0" algn="ctr">
              <a:buNone/>
              <a:defRPr sz="2800" b="1">
                <a:solidFill>
                  <a:srgbClr val="9FBC22"/>
                </a:solidFill>
                <a:latin typeface="Arial" panose="020B0604020202020204" pitchFamily="34" charset="0"/>
                <a:cs typeface="Arial" panose="020B0604020202020204" pitchFamily="34" charset="0"/>
              </a:defRPr>
            </a:lvl1pPr>
            <a:lvl5pPr marL="2165665" indent="0">
              <a:buNone/>
              <a:defRPr/>
            </a:lvl5pPr>
          </a:lstStyle>
          <a:p>
            <a:pPr lvl="0"/>
            <a:r>
              <a:rPr lang="fr-FR" dirty="0"/>
              <a:t>Modifiez les styles du texte du masque</a:t>
            </a:r>
          </a:p>
        </p:txBody>
      </p:sp>
      <p:sp>
        <p:nvSpPr>
          <p:cNvPr id="4" name="Espace réservé du texte 3"/>
          <p:cNvSpPr>
            <a:spLocks noGrp="1"/>
          </p:cNvSpPr>
          <p:nvPr>
            <p:ph type="body" sz="quarter" idx="13"/>
          </p:nvPr>
        </p:nvSpPr>
        <p:spPr>
          <a:xfrm>
            <a:off x="-12775" y="3063751"/>
            <a:ext cx="10826750" cy="493812"/>
          </a:xfrm>
        </p:spPr>
        <p:txBody>
          <a:bodyPr/>
          <a:lstStyle>
            <a:lvl1pPr marL="0" indent="0" algn="ctr">
              <a:buNone/>
              <a:defRPr sz="320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Tree>
    <p:extLst>
      <p:ext uri="{BB962C8B-B14F-4D97-AF65-F5344CB8AC3E}">
        <p14:creationId xmlns:p14="http://schemas.microsoft.com/office/powerpoint/2010/main" val="2656761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 Sous Titre - Graphique type 1">
    <p:spTree>
      <p:nvGrpSpPr>
        <p:cNvPr id="1" name=""/>
        <p:cNvGrpSpPr/>
        <p:nvPr/>
      </p:nvGrpSpPr>
      <p:grpSpPr>
        <a:xfrm>
          <a:off x="0" y="0"/>
          <a:ext cx="0" cy="0"/>
          <a:chOff x="0" y="0"/>
          <a:chExt cx="0" cy="0"/>
        </a:xfrm>
      </p:grpSpPr>
      <p:sp>
        <p:nvSpPr>
          <p:cNvPr id="2" name="Ellipse 1">
            <a:extLst>
              <a:ext uri="{FF2B5EF4-FFF2-40B4-BE49-F238E27FC236}">
                <a16:creationId xmlns:a16="http://schemas.microsoft.com/office/drawing/2014/main" id="{06039600-6392-7D9F-8E74-0DD3BE0B7A4A}"/>
              </a:ext>
            </a:extLst>
          </p:cNvPr>
          <p:cNvSpPr>
            <a:spLocks noChangeArrowheads="1"/>
          </p:cNvSpPr>
          <p:nvPr userDrawn="1"/>
        </p:nvSpPr>
        <p:spPr bwMode="auto">
          <a:xfrm>
            <a:off x="527050" y="5880100"/>
            <a:ext cx="2395538" cy="788988"/>
          </a:xfrm>
          <a:prstGeom prst="ellipse">
            <a:avLst/>
          </a:prstGeom>
          <a:solidFill>
            <a:schemeClr val="bg1"/>
          </a:solidFill>
          <a:ln w="9525">
            <a:solidFill>
              <a:srgbClr val="0070C0"/>
            </a:solidFill>
            <a:round/>
            <a:headEnd/>
            <a:tailEnd/>
          </a:ln>
          <a:effectLst>
            <a:outerShdw blurRad="63500" dist="38100" dir="2700000" algn="tl" rotWithShape="0">
              <a:srgbClr val="000000">
                <a:alpha val="39998"/>
              </a:srgbClr>
            </a:outerShdw>
          </a:effectLst>
        </p:spPr>
        <p:txBody>
          <a:bodyPr/>
          <a:lstStyle/>
          <a:p>
            <a:pPr algn="ctr" eaLnBrk="1" hangingPunct="1">
              <a:buClr>
                <a:srgbClr val="000000"/>
              </a:buClr>
              <a:buSzPct val="100000"/>
              <a:defRPr/>
            </a:pPr>
            <a:endParaRPr lang="fr-FR" sz="700">
              <a:solidFill>
                <a:srgbClr val="0070C0"/>
              </a:solidFill>
              <a:latin typeface="Arial" charset="0"/>
              <a:ea typeface="MS PGothic" charset="0"/>
              <a:cs typeface="Arial Unicode MS" charset="0"/>
            </a:endParaRPr>
          </a:p>
          <a:p>
            <a:pPr algn="ctr" eaLnBrk="1" hangingPunct="1">
              <a:buClr>
                <a:srgbClr val="000000"/>
              </a:buClr>
              <a:buSzPct val="100000"/>
              <a:defRPr/>
            </a:pPr>
            <a:endParaRPr lang="fr-FR" sz="2000">
              <a:solidFill>
                <a:srgbClr val="0070C0"/>
              </a:solidFill>
              <a:latin typeface="Arial" charset="0"/>
              <a:ea typeface="MS PGothic" charset="0"/>
              <a:cs typeface="MS PGothic" charset="0"/>
            </a:endParaRPr>
          </a:p>
        </p:txBody>
      </p:sp>
      <p:sp>
        <p:nvSpPr>
          <p:cNvPr id="3" name="Ellipse 2">
            <a:extLst>
              <a:ext uri="{FF2B5EF4-FFF2-40B4-BE49-F238E27FC236}">
                <a16:creationId xmlns:a16="http://schemas.microsoft.com/office/drawing/2014/main" id="{9FC52F13-8017-24A7-9C04-9043A3AC414D}"/>
              </a:ext>
            </a:extLst>
          </p:cNvPr>
          <p:cNvSpPr>
            <a:spLocks noChangeArrowheads="1"/>
          </p:cNvSpPr>
          <p:nvPr userDrawn="1"/>
        </p:nvSpPr>
        <p:spPr bwMode="auto">
          <a:xfrm>
            <a:off x="517525" y="6872288"/>
            <a:ext cx="2395538" cy="788987"/>
          </a:xfrm>
          <a:prstGeom prst="ellipse">
            <a:avLst/>
          </a:prstGeom>
          <a:solidFill>
            <a:schemeClr val="bg1"/>
          </a:solidFill>
          <a:ln w="9525">
            <a:solidFill>
              <a:srgbClr val="0070C0"/>
            </a:solidFill>
            <a:round/>
            <a:headEnd/>
            <a:tailEnd/>
          </a:ln>
          <a:effectLst>
            <a:outerShdw blurRad="63500" dist="38100" dir="2700000" algn="tl" rotWithShape="0">
              <a:srgbClr val="000000">
                <a:alpha val="39998"/>
              </a:srgbClr>
            </a:outerShdw>
          </a:effectLst>
        </p:spPr>
        <p:txBody>
          <a:bodyPr/>
          <a:lstStyle/>
          <a:p>
            <a:pPr eaLnBrk="1" hangingPunct="1">
              <a:buClr>
                <a:srgbClr val="000000"/>
              </a:buClr>
              <a:buSzPct val="100000"/>
              <a:defRPr/>
            </a:pPr>
            <a:endParaRPr lang="fr-FR" sz="700">
              <a:solidFill>
                <a:srgbClr val="0070C0"/>
              </a:solidFill>
              <a:latin typeface="Arial" charset="0"/>
              <a:ea typeface="MS PGothic" charset="0"/>
              <a:cs typeface="Arial Unicode MS" charset="0"/>
            </a:endParaRPr>
          </a:p>
          <a:p>
            <a:pPr algn="ctr" eaLnBrk="1" hangingPunct="1">
              <a:buClr>
                <a:srgbClr val="000000"/>
              </a:buClr>
              <a:buSzPct val="100000"/>
              <a:defRPr/>
            </a:pPr>
            <a:endParaRPr lang="fr-FR" sz="2000">
              <a:solidFill>
                <a:srgbClr val="0070C0"/>
              </a:solidFill>
              <a:latin typeface="Arial" charset="0"/>
              <a:ea typeface="MS PGothic" charset="0"/>
              <a:cs typeface="MS PGothic" charset="0"/>
            </a:endParaRPr>
          </a:p>
        </p:txBody>
      </p:sp>
      <p:sp>
        <p:nvSpPr>
          <p:cNvPr id="4" name="Hexagone 3">
            <a:extLst>
              <a:ext uri="{FF2B5EF4-FFF2-40B4-BE49-F238E27FC236}">
                <a16:creationId xmlns:a16="http://schemas.microsoft.com/office/drawing/2014/main" id="{135CAC96-9ABF-F7A3-46A4-CF85662C6894}"/>
              </a:ext>
            </a:extLst>
          </p:cNvPr>
          <p:cNvSpPr>
            <a:spLocks noChangeArrowheads="1"/>
          </p:cNvSpPr>
          <p:nvPr userDrawn="1"/>
        </p:nvSpPr>
        <p:spPr bwMode="auto">
          <a:xfrm>
            <a:off x="3784600" y="6491288"/>
            <a:ext cx="3257550" cy="869950"/>
          </a:xfrm>
          <a:prstGeom prst="hexagon">
            <a:avLst>
              <a:gd name="adj" fmla="val 24998"/>
              <a:gd name="vf" fmla="val 115470"/>
            </a:avLst>
          </a:prstGeom>
          <a:solidFill>
            <a:schemeClr val="bg1"/>
          </a:solidFill>
          <a:ln w="9525">
            <a:solidFill>
              <a:srgbClr val="0070C0"/>
            </a:solidFill>
            <a:round/>
            <a:headEnd/>
            <a:tailEnd/>
          </a:ln>
          <a:effectLst>
            <a:outerShdw blurRad="63500" dist="38100" dir="2700000" algn="tl" rotWithShape="0">
              <a:srgbClr val="000000">
                <a:alpha val="39998"/>
              </a:srgbClr>
            </a:outerShdw>
          </a:effectLst>
        </p:spPr>
        <p:txBody>
          <a:bodyPr/>
          <a:lstStyle/>
          <a:p>
            <a:pPr eaLnBrk="1" hangingPunct="1">
              <a:buClr>
                <a:srgbClr val="000000"/>
              </a:buClr>
              <a:buSzPct val="100000"/>
              <a:buFont typeface="Times New Roman" charset="0"/>
              <a:buNone/>
              <a:defRPr/>
            </a:pPr>
            <a:endParaRPr lang="fr-FR">
              <a:latin typeface="Arial" charset="0"/>
              <a:ea typeface="MS PGothic" charset="0"/>
              <a:cs typeface="MS PGothic" charset="0"/>
            </a:endParaRPr>
          </a:p>
        </p:txBody>
      </p:sp>
      <p:sp>
        <p:nvSpPr>
          <p:cNvPr id="5" name="Ellipse 4">
            <a:extLst>
              <a:ext uri="{FF2B5EF4-FFF2-40B4-BE49-F238E27FC236}">
                <a16:creationId xmlns:a16="http://schemas.microsoft.com/office/drawing/2014/main" id="{1447FE82-EABC-DCCF-D788-58F14CD34F40}"/>
              </a:ext>
            </a:extLst>
          </p:cNvPr>
          <p:cNvSpPr>
            <a:spLocks noChangeArrowheads="1"/>
          </p:cNvSpPr>
          <p:nvPr userDrawn="1"/>
        </p:nvSpPr>
        <p:spPr bwMode="auto">
          <a:xfrm>
            <a:off x="8110538" y="6532563"/>
            <a:ext cx="2381250" cy="788987"/>
          </a:xfrm>
          <a:prstGeom prst="ellipse">
            <a:avLst/>
          </a:prstGeom>
          <a:solidFill>
            <a:schemeClr val="bg1"/>
          </a:solidFill>
          <a:ln w="9525">
            <a:solidFill>
              <a:srgbClr val="0070C0"/>
            </a:solidFill>
            <a:round/>
            <a:headEnd/>
            <a:tailEnd/>
          </a:ln>
          <a:effectLst>
            <a:outerShdw blurRad="63500" dist="38100" dir="2700000" algn="tl" rotWithShape="0">
              <a:srgbClr val="000000">
                <a:alpha val="39998"/>
              </a:srgbClr>
            </a:outerShdw>
          </a:effectLst>
        </p:spPr>
        <p:txBody>
          <a:bodyPr/>
          <a:lstStyle/>
          <a:p>
            <a:pPr algn="ctr" eaLnBrk="1" hangingPunct="1">
              <a:buClr>
                <a:srgbClr val="000000"/>
              </a:buClr>
              <a:buSzPct val="100000"/>
              <a:defRPr/>
            </a:pPr>
            <a:endParaRPr lang="fr-FR" sz="800">
              <a:solidFill>
                <a:srgbClr val="0070C0"/>
              </a:solidFill>
              <a:latin typeface="Arial" charset="0"/>
              <a:ea typeface="MS PGothic" charset="0"/>
              <a:cs typeface="Arial Unicode MS" charset="0"/>
            </a:endParaRPr>
          </a:p>
          <a:p>
            <a:pPr algn="ctr" eaLnBrk="1" hangingPunct="1">
              <a:buClr>
                <a:srgbClr val="000000"/>
              </a:buClr>
              <a:buSzPct val="100000"/>
              <a:defRPr/>
            </a:pPr>
            <a:endParaRPr lang="fr-FR" sz="2000">
              <a:solidFill>
                <a:srgbClr val="0070C0"/>
              </a:solidFill>
              <a:latin typeface="Arial" charset="0"/>
              <a:ea typeface="MS PGothic" charset="0"/>
              <a:cs typeface="MS PGothic" charset="0"/>
            </a:endParaRPr>
          </a:p>
        </p:txBody>
      </p:sp>
      <p:sp>
        <p:nvSpPr>
          <p:cNvPr id="6" name="Pentagone 10">
            <a:extLst>
              <a:ext uri="{FF2B5EF4-FFF2-40B4-BE49-F238E27FC236}">
                <a16:creationId xmlns:a16="http://schemas.microsoft.com/office/drawing/2014/main" id="{0AD34845-EE5B-107A-1E6E-73AFB621BD4F}"/>
              </a:ext>
            </a:extLst>
          </p:cNvPr>
          <p:cNvSpPr>
            <a:spLocks noChangeArrowheads="1"/>
          </p:cNvSpPr>
          <p:nvPr userDrawn="1"/>
        </p:nvSpPr>
        <p:spPr bwMode="auto">
          <a:xfrm rot="10800000">
            <a:off x="6124575" y="4116388"/>
            <a:ext cx="3176588" cy="977900"/>
          </a:xfrm>
          <a:prstGeom prst="homePlate">
            <a:avLst>
              <a:gd name="adj" fmla="val 50004"/>
            </a:avLst>
          </a:prstGeom>
          <a:solidFill>
            <a:schemeClr val="bg1"/>
          </a:solidFill>
          <a:ln w="9525">
            <a:solidFill>
              <a:srgbClr val="0070C0"/>
            </a:solidFill>
            <a:round/>
            <a:headEnd/>
            <a:tailEnd/>
          </a:ln>
          <a:effectLst>
            <a:outerShdw blurRad="63500" dist="38100" dir="2700000" algn="tl" rotWithShape="0">
              <a:srgbClr val="000000">
                <a:alpha val="39998"/>
              </a:srgbClr>
            </a:outerShdw>
          </a:effectLst>
        </p:spPr>
        <p:txBody>
          <a:bodyPr/>
          <a:lstStyle/>
          <a:p>
            <a:pPr eaLnBrk="1" hangingPunct="1">
              <a:buClr>
                <a:srgbClr val="000000"/>
              </a:buClr>
              <a:buSzPct val="100000"/>
              <a:buFont typeface="Times New Roman" charset="0"/>
              <a:buNone/>
              <a:defRPr/>
            </a:pPr>
            <a:endParaRPr lang="fr-FR">
              <a:latin typeface="Arial" charset="0"/>
              <a:ea typeface="MS PGothic" charset="0"/>
              <a:cs typeface="MS PGothic" charset="0"/>
            </a:endParaRPr>
          </a:p>
        </p:txBody>
      </p:sp>
      <p:sp>
        <p:nvSpPr>
          <p:cNvPr id="7" name="Pentagone 11">
            <a:extLst>
              <a:ext uri="{FF2B5EF4-FFF2-40B4-BE49-F238E27FC236}">
                <a16:creationId xmlns:a16="http://schemas.microsoft.com/office/drawing/2014/main" id="{A650CC29-1038-BFEA-8546-38C04CA1ABAF}"/>
              </a:ext>
            </a:extLst>
          </p:cNvPr>
          <p:cNvSpPr>
            <a:spLocks noChangeArrowheads="1"/>
          </p:cNvSpPr>
          <p:nvPr userDrawn="1"/>
        </p:nvSpPr>
        <p:spPr bwMode="auto">
          <a:xfrm>
            <a:off x="1573213" y="4164013"/>
            <a:ext cx="3176587" cy="977900"/>
          </a:xfrm>
          <a:prstGeom prst="homePlate">
            <a:avLst>
              <a:gd name="adj" fmla="val 50004"/>
            </a:avLst>
          </a:prstGeom>
          <a:solidFill>
            <a:schemeClr val="bg1"/>
          </a:solidFill>
          <a:ln w="9525">
            <a:solidFill>
              <a:srgbClr val="0070C0"/>
            </a:solidFill>
            <a:round/>
            <a:headEnd/>
            <a:tailEnd/>
          </a:ln>
          <a:effectLst>
            <a:outerShdw blurRad="63500" dist="38100" dir="2700000" algn="tl" rotWithShape="0">
              <a:srgbClr val="000000">
                <a:alpha val="39998"/>
              </a:srgbClr>
            </a:outerShdw>
          </a:effectLst>
        </p:spPr>
        <p:txBody>
          <a:bodyPr/>
          <a:lstStyle/>
          <a:p>
            <a:pPr eaLnBrk="1" hangingPunct="1">
              <a:lnSpc>
                <a:spcPct val="86000"/>
              </a:lnSpc>
              <a:spcBef>
                <a:spcPts val="600"/>
              </a:spcBef>
              <a:buSzPct val="100000"/>
              <a:defRPr/>
            </a:pPr>
            <a:endParaRPr lang="fr-FR" sz="2000">
              <a:solidFill>
                <a:srgbClr val="0070C0"/>
              </a:solidFill>
              <a:latin typeface="Arial" charset="0"/>
              <a:ea typeface="MS PGothic" charset="0"/>
              <a:cs typeface="MS PGothic" charset="0"/>
            </a:endParaRPr>
          </a:p>
        </p:txBody>
      </p:sp>
      <p:sp>
        <p:nvSpPr>
          <p:cNvPr id="8" name="Text Box 13">
            <a:extLst>
              <a:ext uri="{FF2B5EF4-FFF2-40B4-BE49-F238E27FC236}">
                <a16:creationId xmlns:a16="http://schemas.microsoft.com/office/drawing/2014/main" id="{00850154-73F7-AF51-A5E1-A49969331BC0}"/>
              </a:ext>
            </a:extLst>
          </p:cNvPr>
          <p:cNvSpPr txBox="1">
            <a:spLocks noChangeArrowheads="1"/>
          </p:cNvSpPr>
          <p:nvPr userDrawn="1"/>
        </p:nvSpPr>
        <p:spPr bwMode="auto">
          <a:xfrm>
            <a:off x="3949700" y="6681788"/>
            <a:ext cx="2927350" cy="566737"/>
          </a:xfrm>
          <a:prstGeom prst="rect">
            <a:avLst/>
          </a:prstGeom>
          <a:noFill/>
          <a:ln>
            <a:noFill/>
          </a:ln>
          <a:effectLst/>
        </p:spPr>
        <p:txBody>
          <a:bodyPr wrap="none" lIns="108720" tIns="100800" rIns="108720" bIns="53280" anchor="ctr"/>
          <a:lstStyle>
            <a:lvl1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400">
                <a:solidFill>
                  <a:schemeClr val="bg1"/>
                </a:solidFill>
                <a:latin typeface="Arial" pitchFamily="34" charset="0"/>
                <a:ea typeface="ＭＳ Ｐゴシック" pitchFamily="34" charset="-128"/>
              </a:defRPr>
            </a:lvl1pPr>
            <a:lvl2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400">
                <a:solidFill>
                  <a:schemeClr val="bg1"/>
                </a:solidFill>
                <a:latin typeface="Arial" pitchFamily="34" charset="0"/>
                <a:ea typeface="ＭＳ Ｐゴシック" pitchFamily="34" charset="-128"/>
              </a:defRPr>
            </a:lvl2pPr>
            <a:lvl3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400">
                <a:solidFill>
                  <a:schemeClr val="bg1"/>
                </a:solidFill>
                <a:latin typeface="Arial" pitchFamily="34" charset="0"/>
                <a:ea typeface="ＭＳ Ｐゴシック" pitchFamily="34" charset="-128"/>
              </a:defRPr>
            </a:lvl3pPr>
            <a:lvl4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400">
                <a:solidFill>
                  <a:schemeClr val="bg1"/>
                </a:solidFill>
                <a:latin typeface="Arial" pitchFamily="34" charset="0"/>
                <a:ea typeface="ＭＳ Ｐゴシック" pitchFamily="34" charset="-128"/>
              </a:defRPr>
            </a:lvl4pPr>
            <a:lvl5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400">
                <a:solidFill>
                  <a:schemeClr val="bg1"/>
                </a:solidFill>
                <a:latin typeface="Arial" pitchFamily="34" charset="0"/>
                <a:ea typeface="ＭＳ Ｐゴシック" pitchFamily="34" charset="-128"/>
              </a:defRPr>
            </a:lvl5pPr>
            <a:lvl6pPr marL="2514600" indent="-228600" defTabSz="449263"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400">
                <a:solidFill>
                  <a:schemeClr val="bg1"/>
                </a:solidFill>
                <a:latin typeface="Arial" pitchFamily="34" charset="0"/>
                <a:ea typeface="ＭＳ Ｐゴシック" pitchFamily="34" charset="-128"/>
              </a:defRPr>
            </a:lvl6pPr>
            <a:lvl7pPr marL="2971800" indent="-228600" defTabSz="449263"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400">
                <a:solidFill>
                  <a:schemeClr val="bg1"/>
                </a:solidFill>
                <a:latin typeface="Arial" pitchFamily="34" charset="0"/>
                <a:ea typeface="ＭＳ Ｐゴシック" pitchFamily="34" charset="-128"/>
              </a:defRPr>
            </a:lvl7pPr>
            <a:lvl8pPr marL="3429000" indent="-228600" defTabSz="449263"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400">
                <a:solidFill>
                  <a:schemeClr val="bg1"/>
                </a:solidFill>
                <a:latin typeface="Arial" pitchFamily="34" charset="0"/>
                <a:ea typeface="ＭＳ Ｐゴシック" pitchFamily="34" charset="-128"/>
              </a:defRPr>
            </a:lvl8pPr>
            <a:lvl9pPr marL="3886200" indent="-228600" defTabSz="449263"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400">
                <a:solidFill>
                  <a:schemeClr val="bg1"/>
                </a:solidFill>
                <a:latin typeface="Arial" pitchFamily="34" charset="0"/>
                <a:ea typeface="ＭＳ Ｐゴシック" pitchFamily="34" charset="-128"/>
              </a:defRPr>
            </a:lvl9pPr>
          </a:lstStyle>
          <a:p>
            <a:pPr algn="ctr" defTabSz="1082832" eaLnBrk="1" fontAlgn="auto" hangingPunct="1">
              <a:lnSpc>
                <a:spcPct val="86000"/>
              </a:lnSpc>
              <a:spcBef>
                <a:spcPts val="600"/>
              </a:spcBef>
              <a:spcAft>
                <a:spcPts val="0"/>
              </a:spcAft>
              <a:buSzPct val="100000"/>
              <a:defRPr/>
            </a:pPr>
            <a:endParaRPr lang="fr-FR" altLang="fr-FR" sz="2000" b="1" dirty="0">
              <a:solidFill>
                <a:srgbClr val="0070C0"/>
              </a:solidFill>
              <a:cs typeface="Arial" panose="020B0604020202020204" pitchFamily="34" charset="0"/>
            </a:endParaRPr>
          </a:p>
        </p:txBody>
      </p:sp>
      <p:sp>
        <p:nvSpPr>
          <p:cNvPr id="9" name="Line 17">
            <a:extLst>
              <a:ext uri="{FF2B5EF4-FFF2-40B4-BE49-F238E27FC236}">
                <a16:creationId xmlns:a16="http://schemas.microsoft.com/office/drawing/2014/main" id="{1A5D8D99-C35B-D5D5-D985-331ED8C840F6}"/>
              </a:ext>
            </a:extLst>
          </p:cNvPr>
          <p:cNvSpPr>
            <a:spLocks noChangeShapeType="1"/>
          </p:cNvSpPr>
          <p:nvPr userDrawn="1">
            <p:custDataLst>
              <p:tags r:id="rId1"/>
            </p:custDataLst>
          </p:nvPr>
        </p:nvSpPr>
        <p:spPr bwMode="auto">
          <a:xfrm>
            <a:off x="2898775" y="6440488"/>
            <a:ext cx="723900" cy="419100"/>
          </a:xfrm>
          <a:prstGeom prst="line">
            <a:avLst/>
          </a:prstGeom>
          <a:noFill/>
          <a:ln w="38160" cap="sq">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0" name="Line 22">
            <a:extLst>
              <a:ext uri="{FF2B5EF4-FFF2-40B4-BE49-F238E27FC236}">
                <a16:creationId xmlns:a16="http://schemas.microsoft.com/office/drawing/2014/main" id="{BFB6566D-AA38-F5BC-FB7D-2E1A79CF011E}"/>
              </a:ext>
            </a:extLst>
          </p:cNvPr>
          <p:cNvSpPr>
            <a:spLocks noChangeShapeType="1"/>
          </p:cNvSpPr>
          <p:nvPr userDrawn="1">
            <p:custDataLst>
              <p:tags r:id="rId2"/>
            </p:custDataLst>
          </p:nvPr>
        </p:nvSpPr>
        <p:spPr bwMode="auto">
          <a:xfrm>
            <a:off x="7150100" y="6959600"/>
            <a:ext cx="855663" cy="6350"/>
          </a:xfrm>
          <a:prstGeom prst="line">
            <a:avLst/>
          </a:prstGeom>
          <a:noFill/>
          <a:ln w="38160" cap="sq">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1" name="Rectangle à coins arrondis 15">
            <a:extLst>
              <a:ext uri="{FF2B5EF4-FFF2-40B4-BE49-F238E27FC236}">
                <a16:creationId xmlns:a16="http://schemas.microsoft.com/office/drawing/2014/main" id="{E2BEAA6C-C213-312F-29DB-0DAC55C93176}"/>
              </a:ext>
            </a:extLst>
          </p:cNvPr>
          <p:cNvSpPr>
            <a:spLocks noChangeArrowheads="1"/>
          </p:cNvSpPr>
          <p:nvPr userDrawn="1"/>
        </p:nvSpPr>
        <p:spPr bwMode="auto">
          <a:xfrm>
            <a:off x="2352675" y="3173413"/>
            <a:ext cx="6121400" cy="81597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eaLnBrk="1" hangingPunct="1">
              <a:spcBef>
                <a:spcPts val="600"/>
              </a:spcBef>
              <a:buClr>
                <a:srgbClr val="000000"/>
              </a:buClr>
              <a:buSzPct val="100000"/>
              <a:buFont typeface="Times New Roman" charset="0"/>
              <a:buNone/>
              <a:defRPr/>
            </a:pPr>
            <a:endParaRPr lang="fr-FR">
              <a:solidFill>
                <a:srgbClr val="0070C0"/>
              </a:solidFill>
              <a:latin typeface="Arial" charset="0"/>
              <a:ea typeface="MS PGothic" charset="0"/>
              <a:cs typeface="Arial" charset="0"/>
            </a:endParaRPr>
          </a:p>
        </p:txBody>
      </p:sp>
      <p:sp>
        <p:nvSpPr>
          <p:cNvPr id="12" name="Organigramme : Opération manuelle 11">
            <a:extLst>
              <a:ext uri="{FF2B5EF4-FFF2-40B4-BE49-F238E27FC236}">
                <a16:creationId xmlns:a16="http://schemas.microsoft.com/office/drawing/2014/main" id="{09BDC64C-0087-171B-3078-D94BE8300B87}"/>
              </a:ext>
            </a:extLst>
          </p:cNvPr>
          <p:cNvSpPr>
            <a:spLocks noChangeArrowheads="1"/>
          </p:cNvSpPr>
          <p:nvPr userDrawn="1"/>
        </p:nvSpPr>
        <p:spPr bwMode="auto">
          <a:xfrm>
            <a:off x="3821113" y="5322888"/>
            <a:ext cx="3184525" cy="971550"/>
          </a:xfrm>
          <a:prstGeom prst="flowChartManualOperation">
            <a:avLst/>
          </a:prstGeom>
          <a:solidFill>
            <a:schemeClr val="bg1"/>
          </a:solidFill>
          <a:ln w="9525">
            <a:solidFill>
              <a:srgbClr val="0070C0"/>
            </a:solidFill>
            <a:round/>
            <a:headEnd/>
            <a:tailEnd/>
          </a:ln>
          <a:effectLst>
            <a:outerShdw blurRad="63500" dist="38100" dir="2700000" algn="tl" rotWithShape="0">
              <a:srgbClr val="000000">
                <a:alpha val="39998"/>
              </a:srgbClr>
            </a:outerShdw>
          </a:effectLst>
        </p:spPr>
        <p:txBody>
          <a:bodyPr/>
          <a:lstStyle/>
          <a:p>
            <a:pPr algn="ctr" eaLnBrk="1" hangingPunct="1">
              <a:lnSpc>
                <a:spcPct val="82000"/>
              </a:lnSpc>
              <a:spcBef>
                <a:spcPts val="600"/>
              </a:spcBef>
              <a:buSzPct val="100000"/>
              <a:defRPr/>
            </a:pPr>
            <a:endParaRPr lang="fr-FR" sz="2000" b="1">
              <a:solidFill>
                <a:srgbClr val="0070C0"/>
              </a:solidFill>
              <a:latin typeface="Arial" charset="0"/>
              <a:ea typeface="MS PGothic" charset="0"/>
              <a:cs typeface="Arial" charset="0"/>
            </a:endParaRPr>
          </a:p>
        </p:txBody>
      </p:sp>
      <p:sp>
        <p:nvSpPr>
          <p:cNvPr id="13" name="Line 17">
            <a:extLst>
              <a:ext uri="{FF2B5EF4-FFF2-40B4-BE49-F238E27FC236}">
                <a16:creationId xmlns:a16="http://schemas.microsoft.com/office/drawing/2014/main" id="{91AE5B59-403F-E2BB-15FB-BBA9A662E891}"/>
              </a:ext>
            </a:extLst>
          </p:cNvPr>
          <p:cNvSpPr>
            <a:spLocks noChangeShapeType="1"/>
          </p:cNvSpPr>
          <p:nvPr userDrawn="1">
            <p:custDataLst>
              <p:tags r:id="rId3"/>
            </p:custDataLst>
          </p:nvPr>
        </p:nvSpPr>
        <p:spPr bwMode="auto">
          <a:xfrm flipV="1">
            <a:off x="2933700" y="7067550"/>
            <a:ext cx="688975" cy="280988"/>
          </a:xfrm>
          <a:prstGeom prst="line">
            <a:avLst/>
          </a:prstGeom>
          <a:noFill/>
          <a:ln w="38160" cap="sq">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4" name="Rectangle 19">
            <a:extLst>
              <a:ext uri="{FF2B5EF4-FFF2-40B4-BE49-F238E27FC236}">
                <a16:creationId xmlns:a16="http://schemas.microsoft.com/office/drawing/2014/main" id="{28F53AD9-074F-3CB0-E002-5FFAF6BB20A8}"/>
              </a:ext>
            </a:extLst>
          </p:cNvPr>
          <p:cNvSpPr>
            <a:spLocks noChangeArrowheads="1"/>
          </p:cNvSpPr>
          <p:nvPr userDrawn="1">
            <p:custDataLst>
              <p:tags r:id="rId4"/>
            </p:custDataLst>
          </p:nvPr>
        </p:nvSpPr>
        <p:spPr bwMode="auto">
          <a:xfrm>
            <a:off x="1379538" y="65088"/>
            <a:ext cx="3816350" cy="1258887"/>
          </a:xfrm>
          <a:prstGeom prst="rect">
            <a:avLst/>
          </a:prstGeom>
          <a:noFill/>
          <a:ln>
            <a:noFill/>
          </a:ln>
        </p:spPr>
        <p:txBody>
          <a:bodyPr lIns="120960" tIns="63000" rIns="120960" bIns="63000" anchor="ctr"/>
          <a:lstStyle>
            <a:lvl1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1pPr>
            <a:lvl2pPr marL="742950" indent="-28575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2pPr>
            <a:lvl3pPr marL="11430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3pPr>
            <a:lvl4pPr marL="16002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4pPr>
            <a:lvl5pPr marL="20574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9pPr>
          </a:lstStyle>
          <a:p>
            <a:pPr eaLnBrk="1" hangingPunct="1">
              <a:lnSpc>
                <a:spcPct val="150000"/>
              </a:lnSpc>
              <a:buSzPct val="100000"/>
              <a:defRPr/>
            </a:pPr>
            <a:r>
              <a:rPr lang="fr-FR" altLang="fr-FR" sz="1600" b="1">
                <a:solidFill>
                  <a:srgbClr val="0070C0"/>
                </a:solidFill>
                <a:latin typeface="Arial" panose="020B0604020202020204" pitchFamily="34" charset="0"/>
              </a:rPr>
              <a:t>Automatismes </a:t>
            </a:r>
          </a:p>
          <a:p>
            <a:pPr eaLnBrk="1" hangingPunct="1">
              <a:lnSpc>
                <a:spcPct val="150000"/>
              </a:lnSpc>
              <a:buSzPct val="100000"/>
              <a:defRPr/>
            </a:pPr>
            <a:r>
              <a:rPr lang="fr-FR" altLang="fr-FR" sz="1600" b="1">
                <a:solidFill>
                  <a:srgbClr val="0070C0"/>
                </a:solidFill>
                <a:latin typeface="Arial" panose="020B0604020202020204" pitchFamily="34" charset="0"/>
              </a:rPr>
              <a:t>du génie Climatique </a:t>
            </a:r>
          </a:p>
          <a:p>
            <a:pPr eaLnBrk="1" hangingPunct="1">
              <a:lnSpc>
                <a:spcPct val="150000"/>
              </a:lnSpc>
              <a:buSzPct val="100000"/>
              <a:defRPr/>
            </a:pPr>
            <a:r>
              <a:rPr lang="fr-FR" altLang="fr-FR" sz="1600" b="1">
                <a:solidFill>
                  <a:srgbClr val="0070C0"/>
                </a:solidFill>
                <a:latin typeface="Arial" panose="020B0604020202020204" pitchFamily="34" charset="0"/>
              </a:rPr>
              <a:t>et de la Régulation </a:t>
            </a:r>
          </a:p>
        </p:txBody>
      </p:sp>
      <p:pic>
        <p:nvPicPr>
          <p:cNvPr id="15" name="Picture 2">
            <a:extLst>
              <a:ext uri="{FF2B5EF4-FFF2-40B4-BE49-F238E27FC236}">
                <a16:creationId xmlns:a16="http://schemas.microsoft.com/office/drawing/2014/main" id="{42B835C1-1D8C-5722-00AB-C83408B8A79C}"/>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36550" y="314325"/>
            <a:ext cx="86677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itre 1"/>
          <p:cNvSpPr>
            <a:spLocks noGrp="1"/>
          </p:cNvSpPr>
          <p:nvPr>
            <p:ph type="title"/>
          </p:nvPr>
        </p:nvSpPr>
        <p:spPr>
          <a:xfrm>
            <a:off x="0" y="1719834"/>
            <a:ext cx="10826750" cy="757609"/>
          </a:xfrm>
          <a:ln>
            <a:noFill/>
          </a:ln>
        </p:spPr>
        <p:txBody>
          <a:bodyPr>
            <a:normAutofit/>
          </a:bodyPr>
          <a:lstStyle>
            <a:lvl1pPr>
              <a:defRPr sz="4000" b="1">
                <a:solidFill>
                  <a:srgbClr val="0070C0"/>
                </a:solidFill>
                <a:latin typeface="Arial" panose="020B0604020202020204" pitchFamily="34" charset="0"/>
                <a:cs typeface="Arial" panose="020B0604020202020204" pitchFamily="34" charset="0"/>
              </a:defRPr>
            </a:lvl1pPr>
          </a:lstStyle>
          <a:p>
            <a:r>
              <a:rPr lang="fr-FR"/>
              <a:t>Modifiez le style du titre</a:t>
            </a:r>
            <a:endParaRPr lang="fr-FR" dirty="0"/>
          </a:p>
        </p:txBody>
      </p:sp>
      <p:sp>
        <p:nvSpPr>
          <p:cNvPr id="25" name="Espace réservé du texte 16"/>
          <p:cNvSpPr>
            <a:spLocks noGrp="1"/>
          </p:cNvSpPr>
          <p:nvPr>
            <p:ph type="body" sz="quarter" idx="10"/>
          </p:nvPr>
        </p:nvSpPr>
        <p:spPr>
          <a:xfrm>
            <a:off x="0" y="2477964"/>
            <a:ext cx="10814050" cy="575543"/>
          </a:xfrm>
        </p:spPr>
        <p:txBody>
          <a:bodyPr/>
          <a:lstStyle>
            <a:lvl1pPr marL="0" indent="0" algn="ctr">
              <a:buNone/>
              <a:defRPr sz="3200" b="1">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27" name="Espace réservé du texte 26"/>
          <p:cNvSpPr>
            <a:spLocks noGrp="1"/>
          </p:cNvSpPr>
          <p:nvPr>
            <p:ph type="body" sz="quarter" idx="11"/>
          </p:nvPr>
        </p:nvSpPr>
        <p:spPr>
          <a:xfrm>
            <a:off x="2352675" y="3173413"/>
            <a:ext cx="6121400" cy="815975"/>
          </a:xfrm>
          <a:ln>
            <a:solidFill>
              <a:srgbClr val="0070C0"/>
            </a:solidFill>
          </a:ln>
        </p:spPr>
        <p:txBody>
          <a:bodyPr>
            <a:normAutofit/>
          </a:bodyPr>
          <a:lstStyle>
            <a:lvl1pPr marL="0" indent="0">
              <a:buNone/>
              <a:defRPr sz="24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30" name="Espace réservé du texte 26"/>
          <p:cNvSpPr>
            <a:spLocks noGrp="1"/>
          </p:cNvSpPr>
          <p:nvPr>
            <p:ph type="body" sz="quarter" idx="12"/>
          </p:nvPr>
        </p:nvSpPr>
        <p:spPr>
          <a:xfrm>
            <a:off x="1584722" y="4169683"/>
            <a:ext cx="2748533" cy="972229"/>
          </a:xfrm>
          <a:ln>
            <a:noFill/>
          </a:ln>
        </p:spPr>
        <p:txBody>
          <a:bodyPr>
            <a:normAutofit/>
          </a:bodyPr>
          <a:lstStyle>
            <a:lvl1pPr marL="0" indent="0">
              <a:buNone/>
              <a:defRPr sz="2000" b="0">
                <a:solidFill>
                  <a:srgbClr val="0070C0"/>
                </a:solidFill>
                <a:latin typeface="Arial" panose="020B0604020202020204" pitchFamily="34" charset="0"/>
                <a:cs typeface="Arial" panose="020B0604020202020204" pitchFamily="34" charset="0"/>
              </a:defRPr>
            </a:lvl1pPr>
          </a:lstStyle>
          <a:p>
            <a:pPr lvl="0"/>
            <a:r>
              <a:rPr lang="fr-FR"/>
              <a:t>Modifiez les styles du texte du masque</a:t>
            </a:r>
          </a:p>
        </p:txBody>
      </p:sp>
      <p:sp>
        <p:nvSpPr>
          <p:cNvPr id="31" name="Espace réservé du texte 26"/>
          <p:cNvSpPr>
            <a:spLocks noGrp="1"/>
          </p:cNvSpPr>
          <p:nvPr>
            <p:ph type="body" sz="quarter" idx="13"/>
          </p:nvPr>
        </p:nvSpPr>
        <p:spPr>
          <a:xfrm>
            <a:off x="6421487" y="4122569"/>
            <a:ext cx="2880320" cy="1019344"/>
          </a:xfrm>
          <a:ln>
            <a:solidFill>
              <a:srgbClr val="0070C0"/>
            </a:solidFill>
          </a:ln>
        </p:spPr>
        <p:txBody>
          <a:bodyPr>
            <a:normAutofit/>
          </a:bodyPr>
          <a:lstStyle>
            <a:lvl1pPr marL="0" indent="0" algn="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32" name="Espace réservé du texte 26"/>
          <p:cNvSpPr>
            <a:spLocks noGrp="1"/>
          </p:cNvSpPr>
          <p:nvPr>
            <p:ph type="body" sz="quarter" idx="14"/>
          </p:nvPr>
        </p:nvSpPr>
        <p:spPr>
          <a:xfrm>
            <a:off x="3949700" y="5322888"/>
            <a:ext cx="2927350" cy="951706"/>
          </a:xfrm>
        </p:spPr>
        <p:txBody>
          <a:bodyPr>
            <a:normAutofit/>
          </a:bodyPr>
          <a:lstStyle>
            <a:lvl1pPr marL="0" indent="0">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33" name="Espace réservé du texte 26"/>
          <p:cNvSpPr>
            <a:spLocks noGrp="1"/>
          </p:cNvSpPr>
          <p:nvPr>
            <p:ph type="body" sz="quarter" idx="15"/>
          </p:nvPr>
        </p:nvSpPr>
        <p:spPr>
          <a:xfrm>
            <a:off x="527051" y="6077421"/>
            <a:ext cx="2371724" cy="504478"/>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34" name="Espace réservé du texte 26"/>
          <p:cNvSpPr>
            <a:spLocks noGrp="1"/>
          </p:cNvSpPr>
          <p:nvPr>
            <p:ph type="body" sz="quarter" idx="16"/>
          </p:nvPr>
        </p:nvSpPr>
        <p:spPr>
          <a:xfrm>
            <a:off x="527051" y="7022035"/>
            <a:ext cx="2371724" cy="504478"/>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35" name="Espace réservé du texte 26"/>
          <p:cNvSpPr>
            <a:spLocks noGrp="1"/>
          </p:cNvSpPr>
          <p:nvPr>
            <p:ph type="body" sz="quarter" idx="17"/>
          </p:nvPr>
        </p:nvSpPr>
        <p:spPr>
          <a:xfrm>
            <a:off x="3821113" y="6491288"/>
            <a:ext cx="3055937" cy="869950"/>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36" name="Espace réservé du texte 26"/>
          <p:cNvSpPr>
            <a:spLocks noGrp="1"/>
          </p:cNvSpPr>
          <p:nvPr>
            <p:ph type="body" sz="quarter" idx="18"/>
          </p:nvPr>
        </p:nvSpPr>
        <p:spPr>
          <a:xfrm>
            <a:off x="8110538" y="6682532"/>
            <a:ext cx="2381250" cy="504478"/>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Tree>
    <p:extLst>
      <p:ext uri="{BB962C8B-B14F-4D97-AF65-F5344CB8AC3E}">
        <p14:creationId xmlns:p14="http://schemas.microsoft.com/office/powerpoint/2010/main" val="3797340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6" presetClass="entr" presetSubtype="16" fill="hold" nodeType="withEffect">
                                  <p:stCondLst>
                                    <p:cond delay="2000"/>
                                  </p:stCondLst>
                                  <p:childTnLst>
                                    <p:set>
                                      <p:cBhvr>
                                        <p:cTn id="9" dur="1" fill="hold">
                                          <p:stCondLst>
                                            <p:cond delay="0"/>
                                          </p:stCondLst>
                                        </p:cTn>
                                        <p:tgtEl>
                                          <p:spTgt spid="3"/>
                                        </p:tgtEl>
                                        <p:attrNameLst>
                                          <p:attrName>style.visibility</p:attrName>
                                        </p:attrNameLst>
                                      </p:cBhvr>
                                      <p:to>
                                        <p:strVal val="visible"/>
                                      </p:to>
                                    </p:set>
                                    <p:animEffect transition="in" filter="circle(in)">
                                      <p:cBhvr>
                                        <p:cTn id="10" dur="2000"/>
                                        <p:tgtEl>
                                          <p:spTgt spid="3"/>
                                        </p:tgtEl>
                                      </p:cBhvr>
                                    </p:animEffect>
                                  </p:childTnLst>
                                </p:cTn>
                              </p:par>
                              <p:par>
                                <p:cTn id="11" presetID="6" presetClass="entr" presetSubtype="16" fill="hold" nodeType="withEffect">
                                  <p:stCondLst>
                                    <p:cond delay="2000"/>
                                  </p:stCondLst>
                                  <p:childTnLst>
                                    <p:set>
                                      <p:cBhvr>
                                        <p:cTn id="12" dur="1" fill="hold">
                                          <p:stCondLst>
                                            <p:cond delay="0"/>
                                          </p:stCondLst>
                                        </p:cTn>
                                        <p:tgtEl>
                                          <p:spTgt spid="4"/>
                                        </p:tgtEl>
                                        <p:attrNameLst>
                                          <p:attrName>style.visibility</p:attrName>
                                        </p:attrNameLst>
                                      </p:cBhvr>
                                      <p:to>
                                        <p:strVal val="visible"/>
                                      </p:to>
                                    </p:set>
                                    <p:animEffect transition="in" filter="circle(in)">
                                      <p:cBhvr>
                                        <p:cTn id="13" dur="2000"/>
                                        <p:tgtEl>
                                          <p:spTgt spid="4"/>
                                        </p:tgtEl>
                                      </p:cBhvr>
                                    </p:animEffect>
                                  </p:childTnLst>
                                </p:cTn>
                              </p:par>
                              <p:par>
                                <p:cTn id="14" presetID="6" presetClass="entr" presetSubtype="16" fill="hold" nodeType="withEffect">
                                  <p:stCondLst>
                                    <p:cond delay="2000"/>
                                  </p:stCondLst>
                                  <p:childTnLst>
                                    <p:set>
                                      <p:cBhvr>
                                        <p:cTn id="15" dur="1" fill="hold">
                                          <p:stCondLst>
                                            <p:cond delay="0"/>
                                          </p:stCondLst>
                                        </p:cTn>
                                        <p:tgtEl>
                                          <p:spTgt spid="5"/>
                                        </p:tgtEl>
                                        <p:attrNameLst>
                                          <p:attrName>style.visibility</p:attrName>
                                        </p:attrNameLst>
                                      </p:cBhvr>
                                      <p:to>
                                        <p:strVal val="visible"/>
                                      </p:to>
                                    </p:set>
                                    <p:animEffect transition="in" filter="circle(in)">
                                      <p:cBhvr>
                                        <p:cTn id="16" dur="2000"/>
                                        <p:tgtEl>
                                          <p:spTgt spid="5"/>
                                        </p:tgtEl>
                                      </p:cBhvr>
                                    </p:animEffect>
                                  </p:childTnLst>
                                </p:cTn>
                              </p:par>
                              <p:par>
                                <p:cTn id="17" presetID="6" presetClass="entr" presetSubtype="16" fill="hold" nodeType="withEffect">
                                  <p:stCondLst>
                                    <p:cond delay="2000"/>
                                  </p:stCondLst>
                                  <p:childTnLst>
                                    <p:set>
                                      <p:cBhvr>
                                        <p:cTn id="18" dur="1" fill="hold">
                                          <p:stCondLst>
                                            <p:cond delay="0"/>
                                          </p:stCondLst>
                                        </p:cTn>
                                        <p:tgtEl>
                                          <p:spTgt spid="6"/>
                                        </p:tgtEl>
                                        <p:attrNameLst>
                                          <p:attrName>style.visibility</p:attrName>
                                        </p:attrNameLst>
                                      </p:cBhvr>
                                      <p:to>
                                        <p:strVal val="visible"/>
                                      </p:to>
                                    </p:set>
                                    <p:animEffect transition="in" filter="circle(in)">
                                      <p:cBhvr>
                                        <p:cTn id="19" dur="2000"/>
                                        <p:tgtEl>
                                          <p:spTgt spid="6"/>
                                        </p:tgtEl>
                                      </p:cBhvr>
                                    </p:animEffect>
                                  </p:childTnLst>
                                </p:cTn>
                              </p:par>
                              <p:par>
                                <p:cTn id="20" presetID="6" presetClass="entr" presetSubtype="16" fill="hold" nodeType="withEffect">
                                  <p:stCondLst>
                                    <p:cond delay="200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par>
                                <p:cTn id="23" presetID="6" presetClass="entr" presetSubtype="16" fill="hold" nodeType="withEffect">
                                  <p:stCondLst>
                                    <p:cond delay="2000"/>
                                  </p:stCondLst>
                                  <p:childTnLst>
                                    <p:set>
                                      <p:cBhvr>
                                        <p:cTn id="24" dur="1" fill="hold">
                                          <p:stCondLst>
                                            <p:cond delay="0"/>
                                          </p:stCondLst>
                                        </p:cTn>
                                        <p:tgtEl>
                                          <p:spTgt spid="8"/>
                                        </p:tgtEl>
                                        <p:attrNameLst>
                                          <p:attrName>style.visibility</p:attrName>
                                        </p:attrNameLst>
                                      </p:cBhvr>
                                      <p:to>
                                        <p:strVal val="visible"/>
                                      </p:to>
                                    </p:set>
                                    <p:animEffect transition="in" filter="circle(in)">
                                      <p:cBhvr>
                                        <p:cTn id="25" dur="2000"/>
                                        <p:tgtEl>
                                          <p:spTgt spid="8"/>
                                        </p:tgtEl>
                                      </p:cBhvr>
                                    </p:animEffect>
                                  </p:childTnLst>
                                </p:cTn>
                              </p:par>
                              <p:par>
                                <p:cTn id="26" presetID="6" presetClass="entr" presetSubtype="16" fill="hold" nodeType="withEffect">
                                  <p:stCondLst>
                                    <p:cond delay="2000"/>
                                  </p:stCondLst>
                                  <p:childTnLst>
                                    <p:set>
                                      <p:cBhvr>
                                        <p:cTn id="27" dur="1" fill="hold">
                                          <p:stCondLst>
                                            <p:cond delay="0"/>
                                          </p:stCondLst>
                                        </p:cTn>
                                        <p:tgtEl>
                                          <p:spTgt spid="9"/>
                                        </p:tgtEl>
                                        <p:attrNameLst>
                                          <p:attrName>style.visibility</p:attrName>
                                        </p:attrNameLst>
                                      </p:cBhvr>
                                      <p:to>
                                        <p:strVal val="visible"/>
                                      </p:to>
                                    </p:set>
                                    <p:animEffect transition="in" filter="circle(in)">
                                      <p:cBhvr>
                                        <p:cTn id="28" dur="2000"/>
                                        <p:tgtEl>
                                          <p:spTgt spid="9"/>
                                        </p:tgtEl>
                                      </p:cBhvr>
                                    </p:animEffect>
                                  </p:childTnLst>
                                </p:cTn>
                              </p:par>
                              <p:par>
                                <p:cTn id="29" presetID="6" presetClass="entr" presetSubtype="16" fill="hold" nodeType="withEffect">
                                  <p:stCondLst>
                                    <p:cond delay="2000"/>
                                  </p:stCondLst>
                                  <p:childTnLst>
                                    <p:set>
                                      <p:cBhvr>
                                        <p:cTn id="30" dur="1" fill="hold">
                                          <p:stCondLst>
                                            <p:cond delay="0"/>
                                          </p:stCondLst>
                                        </p:cTn>
                                        <p:tgtEl>
                                          <p:spTgt spid="10"/>
                                        </p:tgtEl>
                                        <p:attrNameLst>
                                          <p:attrName>style.visibility</p:attrName>
                                        </p:attrNameLst>
                                      </p:cBhvr>
                                      <p:to>
                                        <p:strVal val="visible"/>
                                      </p:to>
                                    </p:set>
                                    <p:animEffect transition="in" filter="circle(in)">
                                      <p:cBhvr>
                                        <p:cTn id="31" dur="2000"/>
                                        <p:tgtEl>
                                          <p:spTgt spid="10"/>
                                        </p:tgtEl>
                                      </p:cBhvr>
                                    </p:animEffect>
                                  </p:childTnLst>
                                </p:cTn>
                              </p:par>
                              <p:par>
                                <p:cTn id="32" presetID="6" presetClass="entr" presetSubtype="16" fill="hold" nodeType="withEffect">
                                  <p:stCondLst>
                                    <p:cond delay="2000"/>
                                  </p:stCondLst>
                                  <p:childTnLst>
                                    <p:set>
                                      <p:cBhvr>
                                        <p:cTn id="33" dur="1" fill="hold">
                                          <p:stCondLst>
                                            <p:cond delay="0"/>
                                          </p:stCondLst>
                                        </p:cTn>
                                        <p:tgtEl>
                                          <p:spTgt spid="11"/>
                                        </p:tgtEl>
                                        <p:attrNameLst>
                                          <p:attrName>style.visibility</p:attrName>
                                        </p:attrNameLst>
                                      </p:cBhvr>
                                      <p:to>
                                        <p:strVal val="visible"/>
                                      </p:to>
                                    </p:set>
                                    <p:animEffect transition="in" filter="circle(in)">
                                      <p:cBhvr>
                                        <p:cTn id="34" dur="2000"/>
                                        <p:tgtEl>
                                          <p:spTgt spid="11"/>
                                        </p:tgtEl>
                                      </p:cBhvr>
                                    </p:animEffect>
                                  </p:childTnLst>
                                </p:cTn>
                              </p:par>
                              <p:par>
                                <p:cTn id="35" presetID="6" presetClass="entr" presetSubtype="16" fill="hold" nodeType="withEffect">
                                  <p:stCondLst>
                                    <p:cond delay="2000"/>
                                  </p:stCondLst>
                                  <p:childTnLst>
                                    <p:set>
                                      <p:cBhvr>
                                        <p:cTn id="36" dur="1" fill="hold">
                                          <p:stCondLst>
                                            <p:cond delay="0"/>
                                          </p:stCondLst>
                                        </p:cTn>
                                        <p:tgtEl>
                                          <p:spTgt spid="12"/>
                                        </p:tgtEl>
                                        <p:attrNameLst>
                                          <p:attrName>style.visibility</p:attrName>
                                        </p:attrNameLst>
                                      </p:cBhvr>
                                      <p:to>
                                        <p:strVal val="visible"/>
                                      </p:to>
                                    </p:set>
                                    <p:animEffect transition="in" filter="circle(in)">
                                      <p:cBhvr>
                                        <p:cTn id="37" dur="2000"/>
                                        <p:tgtEl>
                                          <p:spTgt spid="12"/>
                                        </p:tgtEl>
                                      </p:cBhvr>
                                    </p:animEffect>
                                  </p:childTnLst>
                                </p:cTn>
                              </p:par>
                              <p:par>
                                <p:cTn id="38" presetID="6" presetClass="entr" presetSubtype="16" fill="hold" nodeType="withEffect">
                                  <p:stCondLst>
                                    <p:cond delay="2000"/>
                                  </p:stCondLst>
                                  <p:childTnLst>
                                    <p:set>
                                      <p:cBhvr>
                                        <p:cTn id="39" dur="1" fill="hold">
                                          <p:stCondLst>
                                            <p:cond delay="0"/>
                                          </p:stCondLst>
                                        </p:cTn>
                                        <p:tgtEl>
                                          <p:spTgt spid="13"/>
                                        </p:tgtEl>
                                        <p:attrNameLst>
                                          <p:attrName>style.visibility</p:attrName>
                                        </p:attrNameLst>
                                      </p:cBhvr>
                                      <p:to>
                                        <p:strVal val="visible"/>
                                      </p:to>
                                    </p:set>
                                    <p:animEffect transition="in" filter="circle(in)">
                                      <p:cBhvr>
                                        <p:cTn id="40"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11" grpId="0" animBg="1"/>
      <p:bldP spid="12"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 Sous Titre - Graphique type 2">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EF72801E-2E67-83B7-7220-6426754E6286}"/>
              </a:ext>
            </a:extLst>
          </p:cNvPr>
          <p:cNvSpPr>
            <a:spLocks noChangeArrowheads="1"/>
          </p:cNvSpPr>
          <p:nvPr userDrawn="1">
            <p:custDataLst>
              <p:tags r:id="rId1"/>
            </p:custDataLst>
          </p:nvPr>
        </p:nvSpPr>
        <p:spPr bwMode="auto">
          <a:xfrm>
            <a:off x="1379538" y="65088"/>
            <a:ext cx="3816350" cy="1258887"/>
          </a:xfrm>
          <a:prstGeom prst="rect">
            <a:avLst/>
          </a:prstGeom>
          <a:noFill/>
          <a:ln>
            <a:noFill/>
          </a:ln>
        </p:spPr>
        <p:txBody>
          <a:bodyPr lIns="120960" tIns="63000" rIns="120960" bIns="63000" anchor="ctr"/>
          <a:lstStyle>
            <a:lvl1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1pPr>
            <a:lvl2pPr marL="742950" indent="-28575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2pPr>
            <a:lvl3pPr marL="11430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3pPr>
            <a:lvl4pPr marL="16002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4pPr>
            <a:lvl5pPr marL="20574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9pPr>
          </a:lstStyle>
          <a:p>
            <a:pPr eaLnBrk="1" hangingPunct="1">
              <a:lnSpc>
                <a:spcPct val="150000"/>
              </a:lnSpc>
              <a:buSzPct val="100000"/>
              <a:defRPr/>
            </a:pPr>
            <a:r>
              <a:rPr lang="fr-FR" altLang="fr-FR" sz="1600" b="1">
                <a:solidFill>
                  <a:srgbClr val="0070C0"/>
                </a:solidFill>
                <a:latin typeface="Arial" panose="020B0604020202020204" pitchFamily="34" charset="0"/>
              </a:rPr>
              <a:t>Automatismes </a:t>
            </a:r>
          </a:p>
          <a:p>
            <a:pPr eaLnBrk="1" hangingPunct="1">
              <a:lnSpc>
                <a:spcPct val="150000"/>
              </a:lnSpc>
              <a:buSzPct val="100000"/>
              <a:defRPr/>
            </a:pPr>
            <a:r>
              <a:rPr lang="fr-FR" altLang="fr-FR" sz="1600" b="1">
                <a:solidFill>
                  <a:srgbClr val="0070C0"/>
                </a:solidFill>
                <a:latin typeface="Arial" panose="020B0604020202020204" pitchFamily="34" charset="0"/>
              </a:rPr>
              <a:t>du génie Climatique </a:t>
            </a:r>
          </a:p>
          <a:p>
            <a:pPr eaLnBrk="1" hangingPunct="1">
              <a:lnSpc>
                <a:spcPct val="150000"/>
              </a:lnSpc>
              <a:buSzPct val="100000"/>
              <a:defRPr/>
            </a:pPr>
            <a:r>
              <a:rPr lang="fr-FR" altLang="fr-FR" sz="1600" b="1">
                <a:solidFill>
                  <a:srgbClr val="0070C0"/>
                </a:solidFill>
                <a:latin typeface="Arial" panose="020B0604020202020204" pitchFamily="34" charset="0"/>
              </a:rPr>
              <a:t>et de la Régulation </a:t>
            </a:r>
          </a:p>
        </p:txBody>
      </p:sp>
      <p:grpSp>
        <p:nvGrpSpPr>
          <p:cNvPr id="3" name="Group 2">
            <a:extLst>
              <a:ext uri="{FF2B5EF4-FFF2-40B4-BE49-F238E27FC236}">
                <a16:creationId xmlns:a16="http://schemas.microsoft.com/office/drawing/2014/main" id="{A3EB5E7C-03BF-CD67-78A7-0B348A6F09DE}"/>
              </a:ext>
            </a:extLst>
          </p:cNvPr>
          <p:cNvGrpSpPr>
            <a:grpSpLocks/>
          </p:cNvGrpSpPr>
          <p:nvPr userDrawn="1">
            <p:custDataLst>
              <p:tags r:id="rId2"/>
            </p:custDataLst>
          </p:nvPr>
        </p:nvGrpSpPr>
        <p:grpSpPr bwMode="auto">
          <a:xfrm>
            <a:off x="2646363" y="3862388"/>
            <a:ext cx="6022975" cy="1998662"/>
            <a:chOff x="1667" y="1788"/>
            <a:chExt cx="3794" cy="1500"/>
          </a:xfrm>
        </p:grpSpPr>
        <p:sp>
          <p:nvSpPr>
            <p:cNvPr id="4" name="Line 6">
              <a:extLst>
                <a:ext uri="{FF2B5EF4-FFF2-40B4-BE49-F238E27FC236}">
                  <a16:creationId xmlns:a16="http://schemas.microsoft.com/office/drawing/2014/main" id="{B1008DA0-D017-F6CC-3C71-28EF4A63F22C}"/>
                </a:ext>
              </a:extLst>
            </p:cNvPr>
            <p:cNvSpPr>
              <a:spLocks noChangeShapeType="1"/>
            </p:cNvSpPr>
            <p:nvPr/>
          </p:nvSpPr>
          <p:spPr bwMode="auto">
            <a:xfrm flipV="1">
              <a:off x="1667" y="1788"/>
              <a:ext cx="27" cy="1438"/>
            </a:xfrm>
            <a:prstGeom prst="line">
              <a:avLst/>
            </a:prstGeom>
            <a:noFill/>
            <a:ln w="38160" cap="sq">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5" name="Line 7">
              <a:extLst>
                <a:ext uri="{FF2B5EF4-FFF2-40B4-BE49-F238E27FC236}">
                  <a16:creationId xmlns:a16="http://schemas.microsoft.com/office/drawing/2014/main" id="{D7DF3063-55E2-D9E9-8A59-2D71C57F8D73}"/>
                </a:ext>
              </a:extLst>
            </p:cNvPr>
            <p:cNvSpPr>
              <a:spLocks noChangeShapeType="1"/>
            </p:cNvSpPr>
            <p:nvPr/>
          </p:nvSpPr>
          <p:spPr bwMode="auto">
            <a:xfrm flipV="1">
              <a:off x="3442" y="1789"/>
              <a:ext cx="0" cy="222"/>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6" name="Line 8">
              <a:extLst>
                <a:ext uri="{FF2B5EF4-FFF2-40B4-BE49-F238E27FC236}">
                  <a16:creationId xmlns:a16="http://schemas.microsoft.com/office/drawing/2014/main" id="{BA6A951E-FAE2-A77A-751F-6C1903254EDB}"/>
                </a:ext>
              </a:extLst>
            </p:cNvPr>
            <p:cNvSpPr>
              <a:spLocks noChangeShapeType="1"/>
            </p:cNvSpPr>
            <p:nvPr/>
          </p:nvSpPr>
          <p:spPr bwMode="auto">
            <a:xfrm flipV="1">
              <a:off x="5461" y="1788"/>
              <a:ext cx="0" cy="1500"/>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7" name="Group 9">
            <a:extLst>
              <a:ext uri="{FF2B5EF4-FFF2-40B4-BE49-F238E27FC236}">
                <a16:creationId xmlns:a16="http://schemas.microsoft.com/office/drawing/2014/main" id="{5201865C-ABC9-6399-4596-EC782166DA45}"/>
              </a:ext>
            </a:extLst>
          </p:cNvPr>
          <p:cNvGrpSpPr>
            <a:grpSpLocks/>
          </p:cNvGrpSpPr>
          <p:nvPr userDrawn="1">
            <p:custDataLst>
              <p:tags r:id="rId3"/>
            </p:custDataLst>
          </p:nvPr>
        </p:nvGrpSpPr>
        <p:grpSpPr bwMode="auto">
          <a:xfrm>
            <a:off x="4113213" y="5213350"/>
            <a:ext cx="2632075" cy="885825"/>
            <a:chOff x="2737" y="2901"/>
            <a:chExt cx="1708" cy="777"/>
          </a:xfrm>
        </p:grpSpPr>
        <p:sp>
          <p:nvSpPr>
            <p:cNvPr id="8" name="Line 10">
              <a:extLst>
                <a:ext uri="{FF2B5EF4-FFF2-40B4-BE49-F238E27FC236}">
                  <a16:creationId xmlns:a16="http://schemas.microsoft.com/office/drawing/2014/main" id="{1F946E12-C6FF-61D4-39F9-086EAFA11580}"/>
                </a:ext>
              </a:extLst>
            </p:cNvPr>
            <p:cNvSpPr>
              <a:spLocks noChangeShapeType="1"/>
            </p:cNvSpPr>
            <p:nvPr/>
          </p:nvSpPr>
          <p:spPr bwMode="auto">
            <a:xfrm flipV="1">
              <a:off x="2737" y="2901"/>
              <a:ext cx="376" cy="777"/>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9" name="Line 11">
              <a:extLst>
                <a:ext uri="{FF2B5EF4-FFF2-40B4-BE49-F238E27FC236}">
                  <a16:creationId xmlns:a16="http://schemas.microsoft.com/office/drawing/2014/main" id="{21447B2E-5825-C2BD-EFB7-36710A1B9093}"/>
                </a:ext>
              </a:extLst>
            </p:cNvPr>
            <p:cNvSpPr>
              <a:spLocks noChangeShapeType="1"/>
            </p:cNvSpPr>
            <p:nvPr/>
          </p:nvSpPr>
          <p:spPr bwMode="auto">
            <a:xfrm flipH="1" flipV="1">
              <a:off x="3939" y="2901"/>
              <a:ext cx="506" cy="777"/>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10" name="Group 20">
            <a:extLst>
              <a:ext uri="{FF2B5EF4-FFF2-40B4-BE49-F238E27FC236}">
                <a16:creationId xmlns:a16="http://schemas.microsoft.com/office/drawing/2014/main" id="{9AC20FB9-757F-16AE-99EA-A2EC4705DE3F}"/>
              </a:ext>
            </a:extLst>
          </p:cNvPr>
          <p:cNvGrpSpPr>
            <a:grpSpLocks/>
          </p:cNvGrpSpPr>
          <p:nvPr userDrawn="1">
            <p:custDataLst>
              <p:tags r:id="rId4"/>
            </p:custDataLst>
          </p:nvPr>
        </p:nvGrpSpPr>
        <p:grpSpPr bwMode="auto">
          <a:xfrm>
            <a:off x="1431925" y="6437313"/>
            <a:ext cx="3260725" cy="495300"/>
            <a:chOff x="902" y="3774"/>
            <a:chExt cx="2054" cy="312"/>
          </a:xfrm>
        </p:grpSpPr>
        <p:sp>
          <p:nvSpPr>
            <p:cNvPr id="11" name="Line 21">
              <a:extLst>
                <a:ext uri="{FF2B5EF4-FFF2-40B4-BE49-F238E27FC236}">
                  <a16:creationId xmlns:a16="http://schemas.microsoft.com/office/drawing/2014/main" id="{352C4EFE-2E5F-844B-9D46-56615BB2705C}"/>
                </a:ext>
              </a:extLst>
            </p:cNvPr>
            <p:cNvSpPr>
              <a:spLocks noChangeShapeType="1"/>
            </p:cNvSpPr>
            <p:nvPr/>
          </p:nvSpPr>
          <p:spPr bwMode="auto">
            <a:xfrm flipH="1" flipV="1">
              <a:off x="2400" y="3774"/>
              <a:ext cx="556" cy="312"/>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2" name="Line 22">
              <a:extLst>
                <a:ext uri="{FF2B5EF4-FFF2-40B4-BE49-F238E27FC236}">
                  <a16:creationId xmlns:a16="http://schemas.microsoft.com/office/drawing/2014/main" id="{9FCF86B6-326D-85B2-520D-D70B86216916}"/>
                </a:ext>
              </a:extLst>
            </p:cNvPr>
            <p:cNvSpPr>
              <a:spLocks noChangeShapeType="1"/>
            </p:cNvSpPr>
            <p:nvPr/>
          </p:nvSpPr>
          <p:spPr bwMode="auto">
            <a:xfrm flipV="1">
              <a:off x="902" y="3774"/>
              <a:ext cx="361" cy="312"/>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sp>
        <p:nvSpPr>
          <p:cNvPr id="13" name="Rectangle à coins arrondis 51">
            <a:extLst>
              <a:ext uri="{FF2B5EF4-FFF2-40B4-BE49-F238E27FC236}">
                <a16:creationId xmlns:a16="http://schemas.microsoft.com/office/drawing/2014/main" id="{4A960BF0-B61A-FEB4-7EB8-B7499E5BC0EC}"/>
              </a:ext>
            </a:extLst>
          </p:cNvPr>
          <p:cNvSpPr>
            <a:spLocks noChangeArrowheads="1"/>
          </p:cNvSpPr>
          <p:nvPr userDrawn="1"/>
        </p:nvSpPr>
        <p:spPr bwMode="auto">
          <a:xfrm>
            <a:off x="3106738" y="4116388"/>
            <a:ext cx="4643437" cy="102552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eaLnBrk="1" hangingPunct="1">
              <a:buClr>
                <a:srgbClr val="000000"/>
              </a:buClr>
              <a:buSzPct val="100000"/>
              <a:buFont typeface="Times New Roman" charset="0"/>
              <a:buNone/>
              <a:defRPr/>
            </a:pPr>
            <a:endParaRPr lang="fr-FR">
              <a:latin typeface="Calibri" charset="0"/>
              <a:ea typeface="MS PGothic" charset="0"/>
              <a:cs typeface="Arial" charset="0"/>
            </a:endParaRPr>
          </a:p>
        </p:txBody>
      </p:sp>
      <p:sp>
        <p:nvSpPr>
          <p:cNvPr id="14" name="Rectangle à coins arrondis 52">
            <a:extLst>
              <a:ext uri="{FF2B5EF4-FFF2-40B4-BE49-F238E27FC236}">
                <a16:creationId xmlns:a16="http://schemas.microsoft.com/office/drawing/2014/main" id="{8A469569-2D8B-EC3B-1FAE-AF19188D127B}"/>
              </a:ext>
            </a:extLst>
          </p:cNvPr>
          <p:cNvSpPr>
            <a:spLocks noChangeArrowheads="1"/>
          </p:cNvSpPr>
          <p:nvPr userDrawn="1"/>
        </p:nvSpPr>
        <p:spPr bwMode="auto">
          <a:xfrm>
            <a:off x="373063" y="5359400"/>
            <a:ext cx="3736975" cy="100647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fr-FR" sz="1100" b="1">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Arial" charset="0"/>
            </a:endParaRPr>
          </a:p>
        </p:txBody>
      </p:sp>
      <p:sp>
        <p:nvSpPr>
          <p:cNvPr id="15" name="Rectangle à coins arrondis 53">
            <a:extLst>
              <a:ext uri="{FF2B5EF4-FFF2-40B4-BE49-F238E27FC236}">
                <a16:creationId xmlns:a16="http://schemas.microsoft.com/office/drawing/2014/main" id="{0F590916-98CD-FEE3-34D3-6B6D95D7B66B}"/>
              </a:ext>
            </a:extLst>
          </p:cNvPr>
          <p:cNvSpPr>
            <a:spLocks noChangeArrowheads="1"/>
          </p:cNvSpPr>
          <p:nvPr userDrawn="1"/>
        </p:nvSpPr>
        <p:spPr bwMode="auto">
          <a:xfrm>
            <a:off x="6745288" y="5360988"/>
            <a:ext cx="3736975" cy="1004887"/>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fr-FR" sz="1100" b="1">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MS PGothic" charset="0"/>
            </a:endParaRPr>
          </a:p>
        </p:txBody>
      </p:sp>
      <p:sp>
        <p:nvSpPr>
          <p:cNvPr id="16" name="Rectangle à coins arrondis 54">
            <a:extLst>
              <a:ext uri="{FF2B5EF4-FFF2-40B4-BE49-F238E27FC236}">
                <a16:creationId xmlns:a16="http://schemas.microsoft.com/office/drawing/2014/main" id="{41BEBD43-199B-C985-9DE2-C88F551811C4}"/>
              </a:ext>
            </a:extLst>
          </p:cNvPr>
          <p:cNvSpPr>
            <a:spLocks noChangeArrowheads="1"/>
          </p:cNvSpPr>
          <p:nvPr userDrawn="1"/>
        </p:nvSpPr>
        <p:spPr bwMode="auto">
          <a:xfrm>
            <a:off x="252413" y="6800850"/>
            <a:ext cx="2841625" cy="86042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en-GB" sz="800">
              <a:solidFill>
                <a:srgbClr val="0070C0"/>
              </a:solidFill>
              <a:latin typeface="Calibri" charset="0"/>
              <a:ea typeface="MS PGothic" charset="0"/>
              <a:cs typeface="Arial Unicode MS" charset="0"/>
            </a:endParaRPr>
          </a:p>
          <a:p>
            <a:pPr algn="ctr" eaLnBrk="1" hangingPunct="1">
              <a:lnSpc>
                <a:spcPct val="96000"/>
              </a:lnSpc>
              <a:buSzPct val="100000"/>
              <a:defRPr/>
            </a:pPr>
            <a:endParaRPr lang="en-GB">
              <a:solidFill>
                <a:srgbClr val="0070C0"/>
              </a:solidFill>
              <a:latin typeface="Calibri" charset="0"/>
              <a:ea typeface="MS PGothic" charset="0"/>
              <a:cs typeface="Arial Unicode MS" charset="0"/>
            </a:endParaRPr>
          </a:p>
        </p:txBody>
      </p:sp>
      <p:sp>
        <p:nvSpPr>
          <p:cNvPr id="17" name="Rectangle à coins arrondis 55">
            <a:extLst>
              <a:ext uri="{FF2B5EF4-FFF2-40B4-BE49-F238E27FC236}">
                <a16:creationId xmlns:a16="http://schemas.microsoft.com/office/drawing/2014/main" id="{D95BA25E-9432-4FC7-F23E-1ABBA5529CEC}"/>
              </a:ext>
            </a:extLst>
          </p:cNvPr>
          <p:cNvSpPr>
            <a:spLocks noChangeArrowheads="1"/>
          </p:cNvSpPr>
          <p:nvPr userDrawn="1"/>
        </p:nvSpPr>
        <p:spPr bwMode="auto">
          <a:xfrm>
            <a:off x="3243263" y="6797675"/>
            <a:ext cx="2841625" cy="86042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en-GB" sz="600">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MS PGothic" charset="0"/>
            </a:endParaRPr>
          </a:p>
        </p:txBody>
      </p:sp>
      <p:sp>
        <p:nvSpPr>
          <p:cNvPr id="18" name="Rectangle à coins arrondis 56">
            <a:extLst>
              <a:ext uri="{FF2B5EF4-FFF2-40B4-BE49-F238E27FC236}">
                <a16:creationId xmlns:a16="http://schemas.microsoft.com/office/drawing/2014/main" id="{A4628440-0277-7D7B-B0C0-02922240FB62}"/>
              </a:ext>
            </a:extLst>
          </p:cNvPr>
          <p:cNvSpPr>
            <a:spLocks noChangeArrowheads="1"/>
          </p:cNvSpPr>
          <p:nvPr userDrawn="1"/>
        </p:nvSpPr>
        <p:spPr bwMode="auto">
          <a:xfrm>
            <a:off x="373063" y="3122613"/>
            <a:ext cx="10109200" cy="65087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buClr>
                <a:srgbClr val="000000"/>
              </a:buClr>
              <a:buSzPct val="100000"/>
              <a:defRPr/>
            </a:pPr>
            <a:endParaRPr lang="en-GB" sz="300">
              <a:solidFill>
                <a:srgbClr val="0070C0"/>
              </a:solidFill>
              <a:latin typeface="Calibri" charset="0"/>
              <a:ea typeface="MS PGothic" charset="0"/>
              <a:cs typeface="Arial" charset="0"/>
            </a:endParaRPr>
          </a:p>
          <a:p>
            <a:pPr algn="ctr" eaLnBrk="1" hangingPunct="1">
              <a:buClr>
                <a:srgbClr val="000000"/>
              </a:buClr>
              <a:buSzPct val="100000"/>
              <a:defRPr/>
            </a:pPr>
            <a:endParaRPr lang="en-GB" sz="2400">
              <a:solidFill>
                <a:srgbClr val="0070C0"/>
              </a:solidFill>
              <a:latin typeface="Calibri" charset="0"/>
              <a:ea typeface="MS PGothic" charset="0"/>
              <a:cs typeface="Arial" charset="0"/>
            </a:endParaRPr>
          </a:p>
          <a:p>
            <a:pPr eaLnBrk="1" hangingPunct="1">
              <a:buClr>
                <a:srgbClr val="000000"/>
              </a:buClr>
              <a:buSzPct val="100000"/>
              <a:buFont typeface="Times New Roman" charset="0"/>
              <a:buNone/>
              <a:defRPr/>
            </a:pPr>
            <a:endParaRPr lang="fr-FR">
              <a:latin typeface="Calibri" charset="0"/>
              <a:ea typeface="MS PGothic" charset="0"/>
              <a:cs typeface="MS PGothic" charset="0"/>
            </a:endParaRPr>
          </a:p>
        </p:txBody>
      </p:sp>
      <p:pic>
        <p:nvPicPr>
          <p:cNvPr id="19" name="Picture 2">
            <a:extLst>
              <a:ext uri="{FF2B5EF4-FFF2-40B4-BE49-F238E27FC236}">
                <a16:creationId xmlns:a16="http://schemas.microsoft.com/office/drawing/2014/main" id="{711AC762-4F78-9387-F825-875D6786C742}"/>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36550" y="314325"/>
            <a:ext cx="86677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itre 1"/>
          <p:cNvSpPr>
            <a:spLocks noGrp="1"/>
          </p:cNvSpPr>
          <p:nvPr>
            <p:ph type="title"/>
          </p:nvPr>
        </p:nvSpPr>
        <p:spPr>
          <a:xfrm>
            <a:off x="0" y="1719834"/>
            <a:ext cx="10826750" cy="757609"/>
          </a:xfrm>
          <a:ln>
            <a:noFill/>
          </a:ln>
        </p:spPr>
        <p:txBody>
          <a:bodyPr>
            <a:normAutofit/>
          </a:bodyPr>
          <a:lstStyle>
            <a:lvl1pPr>
              <a:defRPr sz="4000" b="1">
                <a:solidFill>
                  <a:srgbClr val="0070C0"/>
                </a:solidFill>
                <a:latin typeface="Arial" panose="020B0604020202020204" pitchFamily="34" charset="0"/>
                <a:cs typeface="Arial" panose="020B0604020202020204" pitchFamily="34" charset="0"/>
              </a:defRPr>
            </a:lvl1pPr>
          </a:lstStyle>
          <a:p>
            <a:r>
              <a:rPr lang="fr-FR"/>
              <a:t>Modifiez le style du titre</a:t>
            </a:r>
            <a:endParaRPr lang="fr-FR" dirty="0"/>
          </a:p>
        </p:txBody>
      </p:sp>
      <p:sp>
        <p:nvSpPr>
          <p:cNvPr id="41" name="Espace réservé du texte 16"/>
          <p:cNvSpPr>
            <a:spLocks noGrp="1"/>
          </p:cNvSpPr>
          <p:nvPr>
            <p:ph type="body" sz="quarter" idx="10"/>
          </p:nvPr>
        </p:nvSpPr>
        <p:spPr>
          <a:xfrm>
            <a:off x="0" y="2477964"/>
            <a:ext cx="10814050" cy="575543"/>
          </a:xfrm>
        </p:spPr>
        <p:txBody>
          <a:bodyPr/>
          <a:lstStyle>
            <a:lvl1pPr marL="0" indent="0" algn="ctr">
              <a:buNone/>
              <a:defRPr sz="3200" b="1">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2" name="Espace réservé du texte 26"/>
          <p:cNvSpPr>
            <a:spLocks noGrp="1"/>
          </p:cNvSpPr>
          <p:nvPr>
            <p:ph type="body" sz="quarter" idx="15"/>
          </p:nvPr>
        </p:nvSpPr>
        <p:spPr>
          <a:xfrm>
            <a:off x="373063" y="3269109"/>
            <a:ext cx="10109200" cy="504379"/>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3" name="Espace réservé du texte 26"/>
          <p:cNvSpPr>
            <a:spLocks noGrp="1"/>
          </p:cNvSpPr>
          <p:nvPr>
            <p:ph type="body" sz="quarter" idx="16"/>
          </p:nvPr>
        </p:nvSpPr>
        <p:spPr>
          <a:xfrm>
            <a:off x="373064" y="5360988"/>
            <a:ext cx="3736974" cy="1004887"/>
          </a:xfrm>
          <a:ln>
            <a:solidFill>
              <a:srgbClr val="FF0000"/>
            </a:solidFill>
          </a:ln>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4" name="Espace réservé du texte 26"/>
          <p:cNvSpPr>
            <a:spLocks noGrp="1"/>
          </p:cNvSpPr>
          <p:nvPr>
            <p:ph type="body" sz="quarter" idx="17"/>
          </p:nvPr>
        </p:nvSpPr>
        <p:spPr>
          <a:xfrm>
            <a:off x="6745287" y="5360989"/>
            <a:ext cx="3736975" cy="1004886"/>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5" name="Espace réservé du texte 26"/>
          <p:cNvSpPr>
            <a:spLocks noGrp="1"/>
          </p:cNvSpPr>
          <p:nvPr>
            <p:ph type="body" sz="quarter" idx="18"/>
          </p:nvPr>
        </p:nvSpPr>
        <p:spPr>
          <a:xfrm>
            <a:off x="3243262" y="6797675"/>
            <a:ext cx="2841625" cy="863600"/>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6" name="Espace réservé du texte 26"/>
          <p:cNvSpPr>
            <a:spLocks noGrp="1"/>
          </p:cNvSpPr>
          <p:nvPr>
            <p:ph type="body" sz="quarter" idx="19"/>
          </p:nvPr>
        </p:nvSpPr>
        <p:spPr>
          <a:xfrm>
            <a:off x="252413" y="6800850"/>
            <a:ext cx="2841625" cy="857249"/>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7" name="Espace réservé du texte 26"/>
          <p:cNvSpPr>
            <a:spLocks noGrp="1"/>
          </p:cNvSpPr>
          <p:nvPr>
            <p:ph type="body" sz="quarter" idx="20"/>
          </p:nvPr>
        </p:nvSpPr>
        <p:spPr>
          <a:xfrm>
            <a:off x="3106737" y="4159522"/>
            <a:ext cx="4643437" cy="982391"/>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Tree>
    <p:extLst>
      <p:ext uri="{BB962C8B-B14F-4D97-AF65-F5344CB8AC3E}">
        <p14:creationId xmlns:p14="http://schemas.microsoft.com/office/powerpoint/2010/main" val="2310309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300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par>
                                <p:cTn id="8" presetID="6" presetClass="entr" presetSubtype="16" fill="hold" nodeType="withEffect">
                                  <p:stCondLst>
                                    <p:cond delay="3000"/>
                                  </p:stCondLst>
                                  <p:childTnLst>
                                    <p:set>
                                      <p:cBhvr>
                                        <p:cTn id="9" dur="1" fill="hold">
                                          <p:stCondLst>
                                            <p:cond delay="0"/>
                                          </p:stCondLst>
                                        </p:cTn>
                                        <p:tgtEl>
                                          <p:spTgt spid="7"/>
                                        </p:tgtEl>
                                        <p:attrNameLst>
                                          <p:attrName>style.visibility</p:attrName>
                                        </p:attrNameLst>
                                      </p:cBhvr>
                                      <p:to>
                                        <p:strVal val="visible"/>
                                      </p:to>
                                    </p:set>
                                    <p:animEffect transition="in" filter="circle(in)">
                                      <p:cBhvr>
                                        <p:cTn id="10" dur="2000"/>
                                        <p:tgtEl>
                                          <p:spTgt spid="7"/>
                                        </p:tgtEl>
                                      </p:cBhvr>
                                    </p:animEffect>
                                  </p:childTnLst>
                                </p:cTn>
                              </p:par>
                              <p:par>
                                <p:cTn id="11" presetID="6" presetClass="entr" presetSubtype="16" fill="hold" nodeType="withEffect">
                                  <p:stCondLst>
                                    <p:cond delay="3000"/>
                                  </p:stCondLst>
                                  <p:childTnLst>
                                    <p:set>
                                      <p:cBhvr>
                                        <p:cTn id="12" dur="1" fill="hold">
                                          <p:stCondLst>
                                            <p:cond delay="0"/>
                                          </p:stCondLst>
                                        </p:cTn>
                                        <p:tgtEl>
                                          <p:spTgt spid="10"/>
                                        </p:tgtEl>
                                        <p:attrNameLst>
                                          <p:attrName>style.visibility</p:attrName>
                                        </p:attrNameLst>
                                      </p:cBhvr>
                                      <p:to>
                                        <p:strVal val="visible"/>
                                      </p:to>
                                    </p:set>
                                    <p:animEffect transition="in" filter="circle(in)">
                                      <p:cBhvr>
                                        <p:cTn id="13" dur="2000"/>
                                        <p:tgtEl>
                                          <p:spTgt spid="10"/>
                                        </p:tgtEl>
                                      </p:cBhvr>
                                    </p:animEffect>
                                  </p:childTnLst>
                                </p:cTn>
                              </p:par>
                              <p:par>
                                <p:cTn id="14" presetID="6" presetClass="entr" presetSubtype="16" fill="hold" nodeType="withEffect">
                                  <p:stCondLst>
                                    <p:cond delay="3000"/>
                                  </p:stCondLst>
                                  <p:childTnLst>
                                    <p:set>
                                      <p:cBhvr>
                                        <p:cTn id="15" dur="1" fill="hold">
                                          <p:stCondLst>
                                            <p:cond delay="0"/>
                                          </p:stCondLst>
                                        </p:cTn>
                                        <p:tgtEl>
                                          <p:spTgt spid="13"/>
                                        </p:tgtEl>
                                        <p:attrNameLst>
                                          <p:attrName>style.visibility</p:attrName>
                                        </p:attrNameLst>
                                      </p:cBhvr>
                                      <p:to>
                                        <p:strVal val="visible"/>
                                      </p:to>
                                    </p:set>
                                    <p:animEffect transition="in" filter="circle(in)">
                                      <p:cBhvr>
                                        <p:cTn id="16" dur="2000"/>
                                        <p:tgtEl>
                                          <p:spTgt spid="13"/>
                                        </p:tgtEl>
                                      </p:cBhvr>
                                    </p:animEffect>
                                  </p:childTnLst>
                                </p:cTn>
                              </p:par>
                              <p:par>
                                <p:cTn id="17" presetID="6" presetClass="entr" presetSubtype="16" fill="hold" nodeType="withEffect">
                                  <p:stCondLst>
                                    <p:cond delay="3000"/>
                                  </p:stCondLst>
                                  <p:childTnLst>
                                    <p:set>
                                      <p:cBhvr>
                                        <p:cTn id="18" dur="1" fill="hold">
                                          <p:stCondLst>
                                            <p:cond delay="0"/>
                                          </p:stCondLst>
                                        </p:cTn>
                                        <p:tgtEl>
                                          <p:spTgt spid="14"/>
                                        </p:tgtEl>
                                        <p:attrNameLst>
                                          <p:attrName>style.visibility</p:attrName>
                                        </p:attrNameLst>
                                      </p:cBhvr>
                                      <p:to>
                                        <p:strVal val="visible"/>
                                      </p:to>
                                    </p:set>
                                    <p:animEffect transition="in" filter="circle(in)">
                                      <p:cBhvr>
                                        <p:cTn id="19" dur="2000"/>
                                        <p:tgtEl>
                                          <p:spTgt spid="14"/>
                                        </p:tgtEl>
                                      </p:cBhvr>
                                    </p:animEffect>
                                  </p:childTnLst>
                                </p:cTn>
                              </p:par>
                              <p:par>
                                <p:cTn id="20" presetID="6" presetClass="entr" presetSubtype="16" fill="hold" nodeType="withEffect">
                                  <p:stCondLst>
                                    <p:cond delay="3000"/>
                                  </p:stCondLst>
                                  <p:childTnLst>
                                    <p:set>
                                      <p:cBhvr>
                                        <p:cTn id="21" dur="1" fill="hold">
                                          <p:stCondLst>
                                            <p:cond delay="0"/>
                                          </p:stCondLst>
                                        </p:cTn>
                                        <p:tgtEl>
                                          <p:spTgt spid="15"/>
                                        </p:tgtEl>
                                        <p:attrNameLst>
                                          <p:attrName>style.visibility</p:attrName>
                                        </p:attrNameLst>
                                      </p:cBhvr>
                                      <p:to>
                                        <p:strVal val="visible"/>
                                      </p:to>
                                    </p:set>
                                    <p:animEffect transition="in" filter="circle(in)">
                                      <p:cBhvr>
                                        <p:cTn id="22" dur="2000"/>
                                        <p:tgtEl>
                                          <p:spTgt spid="15"/>
                                        </p:tgtEl>
                                      </p:cBhvr>
                                    </p:animEffect>
                                  </p:childTnLst>
                                </p:cTn>
                              </p:par>
                              <p:par>
                                <p:cTn id="23" presetID="6" presetClass="entr" presetSubtype="16" fill="hold" nodeType="withEffect">
                                  <p:stCondLst>
                                    <p:cond delay="3000"/>
                                  </p:stCondLst>
                                  <p:childTnLst>
                                    <p:set>
                                      <p:cBhvr>
                                        <p:cTn id="24" dur="1" fill="hold">
                                          <p:stCondLst>
                                            <p:cond delay="0"/>
                                          </p:stCondLst>
                                        </p:cTn>
                                        <p:tgtEl>
                                          <p:spTgt spid="16"/>
                                        </p:tgtEl>
                                        <p:attrNameLst>
                                          <p:attrName>style.visibility</p:attrName>
                                        </p:attrNameLst>
                                      </p:cBhvr>
                                      <p:to>
                                        <p:strVal val="visible"/>
                                      </p:to>
                                    </p:set>
                                    <p:animEffect transition="in" filter="circle(in)">
                                      <p:cBhvr>
                                        <p:cTn id="25" dur="2000"/>
                                        <p:tgtEl>
                                          <p:spTgt spid="16"/>
                                        </p:tgtEl>
                                      </p:cBhvr>
                                    </p:animEffect>
                                  </p:childTnLst>
                                </p:cTn>
                              </p:par>
                              <p:par>
                                <p:cTn id="26" presetID="6" presetClass="entr" presetSubtype="16" fill="hold" nodeType="withEffect">
                                  <p:stCondLst>
                                    <p:cond delay="3000"/>
                                  </p:stCondLst>
                                  <p:childTnLst>
                                    <p:set>
                                      <p:cBhvr>
                                        <p:cTn id="27" dur="1" fill="hold">
                                          <p:stCondLst>
                                            <p:cond delay="0"/>
                                          </p:stCondLst>
                                        </p:cTn>
                                        <p:tgtEl>
                                          <p:spTgt spid="17"/>
                                        </p:tgtEl>
                                        <p:attrNameLst>
                                          <p:attrName>style.visibility</p:attrName>
                                        </p:attrNameLst>
                                      </p:cBhvr>
                                      <p:to>
                                        <p:strVal val="visible"/>
                                      </p:to>
                                    </p:set>
                                    <p:animEffect transition="in" filter="circle(in)">
                                      <p:cBhvr>
                                        <p:cTn id="28" dur="2000"/>
                                        <p:tgtEl>
                                          <p:spTgt spid="17"/>
                                        </p:tgtEl>
                                      </p:cBhvr>
                                    </p:animEffect>
                                  </p:childTnLst>
                                </p:cTn>
                              </p:par>
                              <p:par>
                                <p:cTn id="29" presetID="6" presetClass="entr" presetSubtype="16" fill="hold" nodeType="withEffect">
                                  <p:stCondLst>
                                    <p:cond delay="3000"/>
                                  </p:stCondLst>
                                  <p:childTnLst>
                                    <p:set>
                                      <p:cBhvr>
                                        <p:cTn id="30" dur="1" fill="hold">
                                          <p:stCondLst>
                                            <p:cond delay="0"/>
                                          </p:stCondLst>
                                        </p:cTn>
                                        <p:tgtEl>
                                          <p:spTgt spid="18"/>
                                        </p:tgtEl>
                                        <p:attrNameLst>
                                          <p:attrName>style.visibility</p:attrName>
                                        </p:attrNameLst>
                                      </p:cBhvr>
                                      <p:to>
                                        <p:strVal val="visible"/>
                                      </p:to>
                                    </p:set>
                                    <p:animEffect transition="in" filter="circle(in)">
                                      <p:cBhvr>
                                        <p:cTn id="31"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 Sous Titre - Graphique type 2 sélectionné">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453BEA35-8535-BBCD-00C7-99E0D84A68E3}"/>
              </a:ext>
            </a:extLst>
          </p:cNvPr>
          <p:cNvSpPr>
            <a:spLocks noChangeArrowheads="1"/>
          </p:cNvSpPr>
          <p:nvPr userDrawn="1">
            <p:custDataLst>
              <p:tags r:id="rId1"/>
            </p:custDataLst>
          </p:nvPr>
        </p:nvSpPr>
        <p:spPr bwMode="auto">
          <a:xfrm>
            <a:off x="1379538" y="65088"/>
            <a:ext cx="3816350" cy="1258887"/>
          </a:xfrm>
          <a:prstGeom prst="rect">
            <a:avLst/>
          </a:prstGeom>
          <a:noFill/>
          <a:ln>
            <a:noFill/>
          </a:ln>
        </p:spPr>
        <p:txBody>
          <a:bodyPr lIns="120960" tIns="63000" rIns="120960" bIns="63000" anchor="ctr"/>
          <a:lstStyle>
            <a:lvl1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1pPr>
            <a:lvl2pPr marL="742950" indent="-28575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2pPr>
            <a:lvl3pPr marL="11430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3pPr>
            <a:lvl4pPr marL="16002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4pPr>
            <a:lvl5pPr marL="20574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9pPr>
          </a:lstStyle>
          <a:p>
            <a:pPr eaLnBrk="1" hangingPunct="1">
              <a:lnSpc>
                <a:spcPct val="150000"/>
              </a:lnSpc>
              <a:buSzPct val="100000"/>
              <a:defRPr/>
            </a:pPr>
            <a:r>
              <a:rPr lang="fr-FR" altLang="fr-FR" sz="1600" b="1">
                <a:solidFill>
                  <a:srgbClr val="0070C0"/>
                </a:solidFill>
                <a:latin typeface="Arial" panose="020B0604020202020204" pitchFamily="34" charset="0"/>
              </a:rPr>
              <a:t>Automatismes </a:t>
            </a:r>
          </a:p>
          <a:p>
            <a:pPr eaLnBrk="1" hangingPunct="1">
              <a:lnSpc>
                <a:spcPct val="150000"/>
              </a:lnSpc>
              <a:buSzPct val="100000"/>
              <a:defRPr/>
            </a:pPr>
            <a:r>
              <a:rPr lang="fr-FR" altLang="fr-FR" sz="1600" b="1">
                <a:solidFill>
                  <a:srgbClr val="0070C0"/>
                </a:solidFill>
                <a:latin typeface="Arial" panose="020B0604020202020204" pitchFamily="34" charset="0"/>
              </a:rPr>
              <a:t>du génie Climatique </a:t>
            </a:r>
          </a:p>
          <a:p>
            <a:pPr eaLnBrk="1" hangingPunct="1">
              <a:lnSpc>
                <a:spcPct val="150000"/>
              </a:lnSpc>
              <a:buSzPct val="100000"/>
              <a:defRPr/>
            </a:pPr>
            <a:r>
              <a:rPr lang="fr-FR" altLang="fr-FR" sz="1600" b="1">
                <a:solidFill>
                  <a:srgbClr val="0070C0"/>
                </a:solidFill>
                <a:latin typeface="Arial" panose="020B0604020202020204" pitchFamily="34" charset="0"/>
              </a:rPr>
              <a:t>et de la Régulation </a:t>
            </a:r>
          </a:p>
        </p:txBody>
      </p:sp>
      <p:grpSp>
        <p:nvGrpSpPr>
          <p:cNvPr id="4" name="Group 2">
            <a:extLst>
              <a:ext uri="{FF2B5EF4-FFF2-40B4-BE49-F238E27FC236}">
                <a16:creationId xmlns:a16="http://schemas.microsoft.com/office/drawing/2014/main" id="{BF317B2A-0135-1B96-A69E-922DCF290EFE}"/>
              </a:ext>
            </a:extLst>
          </p:cNvPr>
          <p:cNvGrpSpPr>
            <a:grpSpLocks/>
          </p:cNvGrpSpPr>
          <p:nvPr userDrawn="1">
            <p:custDataLst>
              <p:tags r:id="rId2"/>
            </p:custDataLst>
          </p:nvPr>
        </p:nvGrpSpPr>
        <p:grpSpPr bwMode="auto">
          <a:xfrm>
            <a:off x="2646363" y="3862388"/>
            <a:ext cx="6022975" cy="1998662"/>
            <a:chOff x="1667" y="1788"/>
            <a:chExt cx="3794" cy="1500"/>
          </a:xfrm>
        </p:grpSpPr>
        <p:sp>
          <p:nvSpPr>
            <p:cNvPr id="5" name="Line 6">
              <a:extLst>
                <a:ext uri="{FF2B5EF4-FFF2-40B4-BE49-F238E27FC236}">
                  <a16:creationId xmlns:a16="http://schemas.microsoft.com/office/drawing/2014/main" id="{7768D2BF-66ED-1FE5-4B3A-2914EB637308}"/>
                </a:ext>
              </a:extLst>
            </p:cNvPr>
            <p:cNvSpPr>
              <a:spLocks noChangeShapeType="1"/>
            </p:cNvSpPr>
            <p:nvPr/>
          </p:nvSpPr>
          <p:spPr bwMode="auto">
            <a:xfrm flipV="1">
              <a:off x="1667" y="1788"/>
              <a:ext cx="27" cy="1438"/>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6" name="Line 7">
              <a:extLst>
                <a:ext uri="{FF2B5EF4-FFF2-40B4-BE49-F238E27FC236}">
                  <a16:creationId xmlns:a16="http://schemas.microsoft.com/office/drawing/2014/main" id="{EDB29882-3444-3C57-C4EF-4CEF6D135169}"/>
                </a:ext>
              </a:extLst>
            </p:cNvPr>
            <p:cNvSpPr>
              <a:spLocks noChangeShapeType="1"/>
            </p:cNvSpPr>
            <p:nvPr/>
          </p:nvSpPr>
          <p:spPr bwMode="auto">
            <a:xfrm flipV="1">
              <a:off x="3442" y="1789"/>
              <a:ext cx="0" cy="222"/>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7" name="Line 8">
              <a:extLst>
                <a:ext uri="{FF2B5EF4-FFF2-40B4-BE49-F238E27FC236}">
                  <a16:creationId xmlns:a16="http://schemas.microsoft.com/office/drawing/2014/main" id="{EC664D85-08D7-7FC3-9ADE-9D705F335D3C}"/>
                </a:ext>
              </a:extLst>
            </p:cNvPr>
            <p:cNvSpPr>
              <a:spLocks noChangeShapeType="1"/>
            </p:cNvSpPr>
            <p:nvPr/>
          </p:nvSpPr>
          <p:spPr bwMode="auto">
            <a:xfrm flipV="1">
              <a:off x="5461" y="1788"/>
              <a:ext cx="0" cy="1500"/>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8" name="Group 9">
            <a:extLst>
              <a:ext uri="{FF2B5EF4-FFF2-40B4-BE49-F238E27FC236}">
                <a16:creationId xmlns:a16="http://schemas.microsoft.com/office/drawing/2014/main" id="{58C69F59-9638-5977-0FB2-C6F360FF5A60}"/>
              </a:ext>
            </a:extLst>
          </p:cNvPr>
          <p:cNvGrpSpPr>
            <a:grpSpLocks/>
          </p:cNvGrpSpPr>
          <p:nvPr userDrawn="1">
            <p:custDataLst>
              <p:tags r:id="rId3"/>
            </p:custDataLst>
          </p:nvPr>
        </p:nvGrpSpPr>
        <p:grpSpPr bwMode="auto">
          <a:xfrm>
            <a:off x="4113213" y="5213350"/>
            <a:ext cx="2632075" cy="885825"/>
            <a:chOff x="2737" y="2901"/>
            <a:chExt cx="1708" cy="777"/>
          </a:xfrm>
        </p:grpSpPr>
        <p:sp>
          <p:nvSpPr>
            <p:cNvPr id="9" name="Line 10">
              <a:extLst>
                <a:ext uri="{FF2B5EF4-FFF2-40B4-BE49-F238E27FC236}">
                  <a16:creationId xmlns:a16="http://schemas.microsoft.com/office/drawing/2014/main" id="{01920E4F-7D0C-28BC-6FC6-A836E775F432}"/>
                </a:ext>
              </a:extLst>
            </p:cNvPr>
            <p:cNvSpPr>
              <a:spLocks noChangeShapeType="1"/>
            </p:cNvSpPr>
            <p:nvPr/>
          </p:nvSpPr>
          <p:spPr bwMode="auto">
            <a:xfrm flipV="1">
              <a:off x="2737" y="2901"/>
              <a:ext cx="376" cy="777"/>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0" name="Line 11">
              <a:extLst>
                <a:ext uri="{FF2B5EF4-FFF2-40B4-BE49-F238E27FC236}">
                  <a16:creationId xmlns:a16="http://schemas.microsoft.com/office/drawing/2014/main" id="{6F408247-8D53-FFB9-40D0-8088F91ACF18}"/>
                </a:ext>
              </a:extLst>
            </p:cNvPr>
            <p:cNvSpPr>
              <a:spLocks noChangeShapeType="1"/>
            </p:cNvSpPr>
            <p:nvPr/>
          </p:nvSpPr>
          <p:spPr bwMode="auto">
            <a:xfrm flipH="1" flipV="1">
              <a:off x="3939" y="2901"/>
              <a:ext cx="506" cy="777"/>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11" name="Group 20">
            <a:extLst>
              <a:ext uri="{FF2B5EF4-FFF2-40B4-BE49-F238E27FC236}">
                <a16:creationId xmlns:a16="http://schemas.microsoft.com/office/drawing/2014/main" id="{391CE4D5-8FA6-2A36-806F-F7D7C24D0029}"/>
              </a:ext>
            </a:extLst>
          </p:cNvPr>
          <p:cNvGrpSpPr>
            <a:grpSpLocks/>
          </p:cNvGrpSpPr>
          <p:nvPr userDrawn="1">
            <p:custDataLst>
              <p:tags r:id="rId4"/>
            </p:custDataLst>
          </p:nvPr>
        </p:nvGrpSpPr>
        <p:grpSpPr bwMode="auto">
          <a:xfrm>
            <a:off x="1431925" y="6437313"/>
            <a:ext cx="3260725" cy="495300"/>
            <a:chOff x="902" y="3774"/>
            <a:chExt cx="2054" cy="312"/>
          </a:xfrm>
        </p:grpSpPr>
        <p:sp>
          <p:nvSpPr>
            <p:cNvPr id="12" name="Line 21">
              <a:extLst>
                <a:ext uri="{FF2B5EF4-FFF2-40B4-BE49-F238E27FC236}">
                  <a16:creationId xmlns:a16="http://schemas.microsoft.com/office/drawing/2014/main" id="{A054BD68-2D00-D039-89E2-9868F330F76E}"/>
                </a:ext>
              </a:extLst>
            </p:cNvPr>
            <p:cNvSpPr>
              <a:spLocks noChangeShapeType="1"/>
            </p:cNvSpPr>
            <p:nvPr/>
          </p:nvSpPr>
          <p:spPr bwMode="auto">
            <a:xfrm flipH="1" flipV="1">
              <a:off x="2400" y="3774"/>
              <a:ext cx="556" cy="312"/>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3" name="Line 22">
              <a:extLst>
                <a:ext uri="{FF2B5EF4-FFF2-40B4-BE49-F238E27FC236}">
                  <a16:creationId xmlns:a16="http://schemas.microsoft.com/office/drawing/2014/main" id="{1E5EC92B-A07B-AFB6-42F2-36BFE3FFDF6F}"/>
                </a:ext>
              </a:extLst>
            </p:cNvPr>
            <p:cNvSpPr>
              <a:spLocks noChangeShapeType="1"/>
            </p:cNvSpPr>
            <p:nvPr/>
          </p:nvSpPr>
          <p:spPr bwMode="auto">
            <a:xfrm flipV="1">
              <a:off x="902" y="3774"/>
              <a:ext cx="361" cy="312"/>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sp>
        <p:nvSpPr>
          <p:cNvPr id="14" name="Rectangle à coins arrondis 51">
            <a:extLst>
              <a:ext uri="{FF2B5EF4-FFF2-40B4-BE49-F238E27FC236}">
                <a16:creationId xmlns:a16="http://schemas.microsoft.com/office/drawing/2014/main" id="{48A42C05-EA51-D7FB-D225-B8572CEF5C7F}"/>
              </a:ext>
            </a:extLst>
          </p:cNvPr>
          <p:cNvSpPr>
            <a:spLocks noChangeArrowheads="1"/>
          </p:cNvSpPr>
          <p:nvPr userDrawn="1"/>
        </p:nvSpPr>
        <p:spPr bwMode="auto">
          <a:xfrm>
            <a:off x="3106738" y="4116388"/>
            <a:ext cx="4643437" cy="102552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eaLnBrk="1" hangingPunct="1">
              <a:buClr>
                <a:srgbClr val="000000"/>
              </a:buClr>
              <a:buSzPct val="100000"/>
              <a:buFont typeface="Times New Roman" charset="0"/>
              <a:buNone/>
              <a:defRPr/>
            </a:pPr>
            <a:endParaRPr lang="fr-FR">
              <a:latin typeface="Calibri" charset="0"/>
              <a:ea typeface="MS PGothic" charset="0"/>
              <a:cs typeface="Arial" charset="0"/>
            </a:endParaRPr>
          </a:p>
        </p:txBody>
      </p:sp>
      <p:sp>
        <p:nvSpPr>
          <p:cNvPr id="15" name="Rectangle à coins arrondis 52">
            <a:extLst>
              <a:ext uri="{FF2B5EF4-FFF2-40B4-BE49-F238E27FC236}">
                <a16:creationId xmlns:a16="http://schemas.microsoft.com/office/drawing/2014/main" id="{5917C304-66B2-677E-21DD-64360F066C51}"/>
              </a:ext>
            </a:extLst>
          </p:cNvPr>
          <p:cNvSpPr>
            <a:spLocks noChangeArrowheads="1"/>
          </p:cNvSpPr>
          <p:nvPr userDrawn="1"/>
        </p:nvSpPr>
        <p:spPr bwMode="auto">
          <a:xfrm>
            <a:off x="373063" y="5359400"/>
            <a:ext cx="3736975" cy="100647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fr-FR" sz="1100" b="1">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Arial" charset="0"/>
            </a:endParaRPr>
          </a:p>
        </p:txBody>
      </p:sp>
      <p:sp>
        <p:nvSpPr>
          <p:cNvPr id="16" name="Rectangle à coins arrondis 53">
            <a:extLst>
              <a:ext uri="{FF2B5EF4-FFF2-40B4-BE49-F238E27FC236}">
                <a16:creationId xmlns:a16="http://schemas.microsoft.com/office/drawing/2014/main" id="{27C966FB-02A4-7689-B014-770C904DC585}"/>
              </a:ext>
            </a:extLst>
          </p:cNvPr>
          <p:cNvSpPr>
            <a:spLocks noChangeArrowheads="1"/>
          </p:cNvSpPr>
          <p:nvPr userDrawn="1"/>
        </p:nvSpPr>
        <p:spPr bwMode="auto">
          <a:xfrm>
            <a:off x="6745288" y="5360988"/>
            <a:ext cx="3736975" cy="1004887"/>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fr-FR" sz="1100" b="1">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MS PGothic" charset="0"/>
            </a:endParaRPr>
          </a:p>
        </p:txBody>
      </p:sp>
      <p:sp>
        <p:nvSpPr>
          <p:cNvPr id="17" name="Rectangle à coins arrondis 54">
            <a:extLst>
              <a:ext uri="{FF2B5EF4-FFF2-40B4-BE49-F238E27FC236}">
                <a16:creationId xmlns:a16="http://schemas.microsoft.com/office/drawing/2014/main" id="{211DA4B9-22BF-0949-C0EC-6E2931A4264B}"/>
              </a:ext>
            </a:extLst>
          </p:cNvPr>
          <p:cNvSpPr>
            <a:spLocks noChangeArrowheads="1"/>
          </p:cNvSpPr>
          <p:nvPr userDrawn="1"/>
        </p:nvSpPr>
        <p:spPr bwMode="auto">
          <a:xfrm>
            <a:off x="252413" y="6800850"/>
            <a:ext cx="2841625" cy="860425"/>
          </a:xfrm>
          <a:prstGeom prst="roundRect">
            <a:avLst>
              <a:gd name="adj" fmla="val 16667"/>
            </a:avLst>
          </a:prstGeom>
          <a:solidFill>
            <a:srgbClr val="9FBC22"/>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en-GB" sz="800">
              <a:solidFill>
                <a:srgbClr val="0070C0"/>
              </a:solidFill>
              <a:latin typeface="Calibri" charset="0"/>
              <a:ea typeface="MS PGothic" charset="0"/>
              <a:cs typeface="Arial Unicode MS" charset="0"/>
            </a:endParaRPr>
          </a:p>
          <a:p>
            <a:pPr algn="ctr" eaLnBrk="1" hangingPunct="1">
              <a:lnSpc>
                <a:spcPct val="96000"/>
              </a:lnSpc>
              <a:buSzPct val="100000"/>
              <a:defRPr/>
            </a:pPr>
            <a:endParaRPr lang="en-GB">
              <a:solidFill>
                <a:srgbClr val="0070C0"/>
              </a:solidFill>
              <a:latin typeface="Calibri" charset="0"/>
              <a:ea typeface="MS PGothic" charset="0"/>
              <a:cs typeface="Arial Unicode MS" charset="0"/>
            </a:endParaRPr>
          </a:p>
        </p:txBody>
      </p:sp>
      <p:sp>
        <p:nvSpPr>
          <p:cNvPr id="18" name="Rectangle à coins arrondis 55">
            <a:extLst>
              <a:ext uri="{FF2B5EF4-FFF2-40B4-BE49-F238E27FC236}">
                <a16:creationId xmlns:a16="http://schemas.microsoft.com/office/drawing/2014/main" id="{93AAE298-E322-6E2B-5D55-87D876D28EA8}"/>
              </a:ext>
            </a:extLst>
          </p:cNvPr>
          <p:cNvSpPr>
            <a:spLocks noChangeArrowheads="1"/>
          </p:cNvSpPr>
          <p:nvPr userDrawn="1"/>
        </p:nvSpPr>
        <p:spPr bwMode="auto">
          <a:xfrm>
            <a:off x="3243263" y="6797675"/>
            <a:ext cx="2841625" cy="86042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en-GB" sz="600">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MS PGothic" charset="0"/>
            </a:endParaRPr>
          </a:p>
        </p:txBody>
      </p:sp>
      <p:sp>
        <p:nvSpPr>
          <p:cNvPr id="19" name="Rectangle à coins arrondis 56">
            <a:extLst>
              <a:ext uri="{FF2B5EF4-FFF2-40B4-BE49-F238E27FC236}">
                <a16:creationId xmlns:a16="http://schemas.microsoft.com/office/drawing/2014/main" id="{EA7FB02A-C912-8FC8-63F8-DB4C4A7551B2}"/>
              </a:ext>
            </a:extLst>
          </p:cNvPr>
          <p:cNvSpPr>
            <a:spLocks noChangeArrowheads="1"/>
          </p:cNvSpPr>
          <p:nvPr userDrawn="1"/>
        </p:nvSpPr>
        <p:spPr bwMode="auto">
          <a:xfrm>
            <a:off x="373063" y="3122613"/>
            <a:ext cx="10109200" cy="65087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buClr>
                <a:srgbClr val="000000"/>
              </a:buClr>
              <a:buSzPct val="100000"/>
              <a:defRPr/>
            </a:pPr>
            <a:endParaRPr lang="en-GB" sz="300">
              <a:solidFill>
                <a:srgbClr val="0070C0"/>
              </a:solidFill>
              <a:latin typeface="Calibri" charset="0"/>
              <a:ea typeface="MS PGothic" charset="0"/>
              <a:cs typeface="Arial" charset="0"/>
            </a:endParaRPr>
          </a:p>
          <a:p>
            <a:pPr algn="ctr" eaLnBrk="1" hangingPunct="1">
              <a:buClr>
                <a:srgbClr val="000000"/>
              </a:buClr>
              <a:buSzPct val="100000"/>
              <a:defRPr/>
            </a:pPr>
            <a:endParaRPr lang="en-GB" sz="2400">
              <a:solidFill>
                <a:srgbClr val="0070C0"/>
              </a:solidFill>
              <a:latin typeface="Calibri" charset="0"/>
              <a:ea typeface="MS PGothic" charset="0"/>
              <a:cs typeface="Arial" charset="0"/>
            </a:endParaRPr>
          </a:p>
          <a:p>
            <a:pPr eaLnBrk="1" hangingPunct="1">
              <a:buClr>
                <a:srgbClr val="000000"/>
              </a:buClr>
              <a:buSzPct val="100000"/>
              <a:buFont typeface="Times New Roman" charset="0"/>
              <a:buNone/>
              <a:defRPr/>
            </a:pPr>
            <a:endParaRPr lang="fr-FR">
              <a:latin typeface="Calibri" charset="0"/>
              <a:ea typeface="MS PGothic" charset="0"/>
              <a:cs typeface="MS PGothic" charset="0"/>
            </a:endParaRPr>
          </a:p>
        </p:txBody>
      </p:sp>
      <p:pic>
        <p:nvPicPr>
          <p:cNvPr id="21" name="Picture 2">
            <a:extLst>
              <a:ext uri="{FF2B5EF4-FFF2-40B4-BE49-F238E27FC236}">
                <a16:creationId xmlns:a16="http://schemas.microsoft.com/office/drawing/2014/main" id="{6F839658-0B3B-7FDE-AF8C-7602097FA2BB}"/>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36550" y="314325"/>
            <a:ext cx="86677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itre 1"/>
          <p:cNvSpPr>
            <a:spLocks noGrp="1"/>
          </p:cNvSpPr>
          <p:nvPr>
            <p:ph type="title"/>
          </p:nvPr>
        </p:nvSpPr>
        <p:spPr>
          <a:xfrm>
            <a:off x="0" y="1719834"/>
            <a:ext cx="10826750" cy="757609"/>
          </a:xfrm>
          <a:ln>
            <a:noFill/>
          </a:ln>
        </p:spPr>
        <p:txBody>
          <a:bodyPr>
            <a:normAutofit/>
          </a:bodyPr>
          <a:lstStyle>
            <a:lvl1pPr>
              <a:defRPr sz="4000" b="1">
                <a:solidFill>
                  <a:srgbClr val="0070C0"/>
                </a:solidFill>
                <a:latin typeface="Arial" panose="020B0604020202020204" pitchFamily="34" charset="0"/>
                <a:cs typeface="Arial" panose="020B0604020202020204" pitchFamily="34" charset="0"/>
              </a:defRPr>
            </a:lvl1pPr>
          </a:lstStyle>
          <a:p>
            <a:r>
              <a:rPr lang="fr-FR"/>
              <a:t>Modifiez le style du titre</a:t>
            </a:r>
            <a:endParaRPr lang="fr-FR" dirty="0"/>
          </a:p>
        </p:txBody>
      </p:sp>
      <p:sp>
        <p:nvSpPr>
          <p:cNvPr id="41" name="Espace réservé du texte 16"/>
          <p:cNvSpPr>
            <a:spLocks noGrp="1"/>
          </p:cNvSpPr>
          <p:nvPr>
            <p:ph type="body" sz="quarter" idx="10"/>
          </p:nvPr>
        </p:nvSpPr>
        <p:spPr>
          <a:xfrm>
            <a:off x="0" y="2477964"/>
            <a:ext cx="10814050" cy="575543"/>
          </a:xfrm>
        </p:spPr>
        <p:txBody>
          <a:bodyPr/>
          <a:lstStyle>
            <a:lvl1pPr marL="0" indent="0" algn="ctr">
              <a:buNone/>
              <a:defRPr sz="3200" b="1">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2" name="Espace réservé du texte 26"/>
          <p:cNvSpPr>
            <a:spLocks noGrp="1"/>
          </p:cNvSpPr>
          <p:nvPr>
            <p:ph type="body" sz="quarter" idx="15"/>
          </p:nvPr>
        </p:nvSpPr>
        <p:spPr>
          <a:xfrm>
            <a:off x="373063" y="3269109"/>
            <a:ext cx="10109200" cy="504379"/>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3" name="Espace réservé du texte 26"/>
          <p:cNvSpPr>
            <a:spLocks noGrp="1"/>
          </p:cNvSpPr>
          <p:nvPr>
            <p:ph type="body" sz="quarter" idx="16"/>
          </p:nvPr>
        </p:nvSpPr>
        <p:spPr>
          <a:xfrm>
            <a:off x="373062" y="5360988"/>
            <a:ext cx="3736975" cy="1004887"/>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4" name="Espace réservé du texte 26"/>
          <p:cNvSpPr>
            <a:spLocks noGrp="1"/>
          </p:cNvSpPr>
          <p:nvPr>
            <p:ph type="body" sz="quarter" idx="17"/>
          </p:nvPr>
        </p:nvSpPr>
        <p:spPr>
          <a:xfrm>
            <a:off x="6745287" y="5360989"/>
            <a:ext cx="3736975" cy="1004886"/>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5" name="Espace réservé du texte 26"/>
          <p:cNvSpPr>
            <a:spLocks noGrp="1"/>
          </p:cNvSpPr>
          <p:nvPr>
            <p:ph type="body" sz="quarter" idx="18"/>
          </p:nvPr>
        </p:nvSpPr>
        <p:spPr>
          <a:xfrm>
            <a:off x="3287712" y="6800850"/>
            <a:ext cx="2797175" cy="857249"/>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7" name="Espace réservé du texte 26"/>
          <p:cNvSpPr>
            <a:spLocks noGrp="1"/>
          </p:cNvSpPr>
          <p:nvPr>
            <p:ph type="body" sz="quarter" idx="20"/>
          </p:nvPr>
        </p:nvSpPr>
        <p:spPr>
          <a:xfrm>
            <a:off x="3106737" y="4159522"/>
            <a:ext cx="4643437" cy="982391"/>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3" name="Espace réservé du texte 2"/>
          <p:cNvSpPr>
            <a:spLocks noGrp="1"/>
          </p:cNvSpPr>
          <p:nvPr>
            <p:ph type="body" sz="quarter" idx="22"/>
          </p:nvPr>
        </p:nvSpPr>
        <p:spPr>
          <a:xfrm>
            <a:off x="444823" y="6869931"/>
            <a:ext cx="2448272" cy="725488"/>
          </a:xfrm>
        </p:spPr>
        <p:txBody>
          <a:bodyPr>
            <a:noAutofit/>
          </a:bodyPr>
          <a:lstStyle>
            <a:lvl1pPr marL="0" indent="0" algn="ctr">
              <a:buNone/>
              <a:defRPr sz="2000" b="0">
                <a:solidFill>
                  <a:schemeClr val="bg1"/>
                </a:solidFill>
                <a:latin typeface="Arial" panose="020B0604020202020204" pitchFamily="34" charset="0"/>
                <a:cs typeface="Arial" panose="020B0604020202020204" pitchFamily="34" charset="0"/>
              </a:defRPr>
            </a:lvl1pPr>
          </a:lstStyle>
          <a:p>
            <a:pPr lvl="0"/>
            <a:r>
              <a:rPr lang="fr-FR" dirty="0"/>
              <a:t>Modifiez les styles du texte du masque</a:t>
            </a:r>
          </a:p>
        </p:txBody>
      </p:sp>
    </p:spTree>
    <p:extLst>
      <p:ext uri="{BB962C8B-B14F-4D97-AF65-F5344CB8AC3E}">
        <p14:creationId xmlns:p14="http://schemas.microsoft.com/office/powerpoint/2010/main" val="1788035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3000"/>
                                  </p:stCondLst>
                                  <p:childTnLst>
                                    <p:set>
                                      <p:cBhvr>
                                        <p:cTn id="6" dur="1" fill="hold">
                                          <p:stCondLst>
                                            <p:cond delay="0"/>
                                          </p:stCondLst>
                                        </p:cTn>
                                        <p:tgtEl>
                                          <p:spTgt spid="19"/>
                                        </p:tgtEl>
                                        <p:attrNameLst>
                                          <p:attrName>style.visibility</p:attrName>
                                        </p:attrNameLst>
                                      </p:cBhvr>
                                      <p:to>
                                        <p:strVal val="visible"/>
                                      </p:to>
                                    </p:set>
                                    <p:animEffect transition="in" filter="circle(in)">
                                      <p:cBhvr>
                                        <p:cTn id="7" dur="2000"/>
                                        <p:tgtEl>
                                          <p:spTgt spid="19"/>
                                        </p:tgtEl>
                                      </p:cBhvr>
                                    </p:animEffect>
                                  </p:childTnLst>
                                </p:cTn>
                              </p:par>
                              <p:par>
                                <p:cTn id="8" presetID="6" presetClass="entr" presetSubtype="16" fill="hold" nodeType="withEffect">
                                  <p:stCondLst>
                                    <p:cond delay="300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2000"/>
                                        <p:tgtEl>
                                          <p:spTgt spid="4"/>
                                        </p:tgtEl>
                                      </p:cBhvr>
                                    </p:animEffect>
                                  </p:childTnLst>
                                </p:cTn>
                              </p:par>
                              <p:par>
                                <p:cTn id="11" presetID="6" presetClass="entr" presetSubtype="16" fill="hold" nodeType="withEffect">
                                  <p:stCondLst>
                                    <p:cond delay="3000"/>
                                  </p:stCondLst>
                                  <p:childTnLst>
                                    <p:set>
                                      <p:cBhvr>
                                        <p:cTn id="12" dur="1" fill="hold">
                                          <p:stCondLst>
                                            <p:cond delay="0"/>
                                          </p:stCondLst>
                                        </p:cTn>
                                        <p:tgtEl>
                                          <p:spTgt spid="8"/>
                                        </p:tgtEl>
                                        <p:attrNameLst>
                                          <p:attrName>style.visibility</p:attrName>
                                        </p:attrNameLst>
                                      </p:cBhvr>
                                      <p:to>
                                        <p:strVal val="visible"/>
                                      </p:to>
                                    </p:set>
                                    <p:animEffect transition="in" filter="circle(in)">
                                      <p:cBhvr>
                                        <p:cTn id="13" dur="2000"/>
                                        <p:tgtEl>
                                          <p:spTgt spid="8"/>
                                        </p:tgtEl>
                                      </p:cBhvr>
                                    </p:animEffect>
                                  </p:childTnLst>
                                </p:cTn>
                              </p:par>
                              <p:par>
                                <p:cTn id="14" presetID="6" presetClass="entr" presetSubtype="16" fill="hold" nodeType="withEffect">
                                  <p:stCondLst>
                                    <p:cond delay="3000"/>
                                  </p:stCondLst>
                                  <p:childTnLst>
                                    <p:set>
                                      <p:cBhvr>
                                        <p:cTn id="15" dur="1" fill="hold">
                                          <p:stCondLst>
                                            <p:cond delay="0"/>
                                          </p:stCondLst>
                                        </p:cTn>
                                        <p:tgtEl>
                                          <p:spTgt spid="11"/>
                                        </p:tgtEl>
                                        <p:attrNameLst>
                                          <p:attrName>style.visibility</p:attrName>
                                        </p:attrNameLst>
                                      </p:cBhvr>
                                      <p:to>
                                        <p:strVal val="visible"/>
                                      </p:to>
                                    </p:set>
                                    <p:animEffect transition="in" filter="circle(in)">
                                      <p:cBhvr>
                                        <p:cTn id="16" dur="2000"/>
                                        <p:tgtEl>
                                          <p:spTgt spid="11"/>
                                        </p:tgtEl>
                                      </p:cBhvr>
                                    </p:animEffect>
                                  </p:childTnLst>
                                </p:cTn>
                              </p:par>
                              <p:par>
                                <p:cTn id="17" presetID="6" presetClass="entr" presetSubtype="16" fill="hold" nodeType="withEffect">
                                  <p:stCondLst>
                                    <p:cond delay="3000"/>
                                  </p:stCondLst>
                                  <p:childTnLst>
                                    <p:set>
                                      <p:cBhvr>
                                        <p:cTn id="18" dur="1" fill="hold">
                                          <p:stCondLst>
                                            <p:cond delay="0"/>
                                          </p:stCondLst>
                                        </p:cTn>
                                        <p:tgtEl>
                                          <p:spTgt spid="14"/>
                                        </p:tgtEl>
                                        <p:attrNameLst>
                                          <p:attrName>style.visibility</p:attrName>
                                        </p:attrNameLst>
                                      </p:cBhvr>
                                      <p:to>
                                        <p:strVal val="visible"/>
                                      </p:to>
                                    </p:set>
                                    <p:animEffect transition="in" filter="circle(in)">
                                      <p:cBhvr>
                                        <p:cTn id="19" dur="2000"/>
                                        <p:tgtEl>
                                          <p:spTgt spid="14"/>
                                        </p:tgtEl>
                                      </p:cBhvr>
                                    </p:animEffect>
                                  </p:childTnLst>
                                </p:cTn>
                              </p:par>
                              <p:par>
                                <p:cTn id="20" presetID="6" presetClass="entr" presetSubtype="16" fill="hold" nodeType="withEffect">
                                  <p:stCondLst>
                                    <p:cond delay="3000"/>
                                  </p:stCondLst>
                                  <p:childTnLst>
                                    <p:set>
                                      <p:cBhvr>
                                        <p:cTn id="21" dur="1" fill="hold">
                                          <p:stCondLst>
                                            <p:cond delay="0"/>
                                          </p:stCondLst>
                                        </p:cTn>
                                        <p:tgtEl>
                                          <p:spTgt spid="15"/>
                                        </p:tgtEl>
                                        <p:attrNameLst>
                                          <p:attrName>style.visibility</p:attrName>
                                        </p:attrNameLst>
                                      </p:cBhvr>
                                      <p:to>
                                        <p:strVal val="visible"/>
                                      </p:to>
                                    </p:set>
                                    <p:animEffect transition="in" filter="circle(in)">
                                      <p:cBhvr>
                                        <p:cTn id="22" dur="2000"/>
                                        <p:tgtEl>
                                          <p:spTgt spid="15"/>
                                        </p:tgtEl>
                                      </p:cBhvr>
                                    </p:animEffect>
                                  </p:childTnLst>
                                </p:cTn>
                              </p:par>
                              <p:par>
                                <p:cTn id="23" presetID="6" presetClass="entr" presetSubtype="16" fill="hold" nodeType="withEffect">
                                  <p:stCondLst>
                                    <p:cond delay="3000"/>
                                  </p:stCondLst>
                                  <p:childTnLst>
                                    <p:set>
                                      <p:cBhvr>
                                        <p:cTn id="24" dur="1" fill="hold">
                                          <p:stCondLst>
                                            <p:cond delay="0"/>
                                          </p:stCondLst>
                                        </p:cTn>
                                        <p:tgtEl>
                                          <p:spTgt spid="16"/>
                                        </p:tgtEl>
                                        <p:attrNameLst>
                                          <p:attrName>style.visibility</p:attrName>
                                        </p:attrNameLst>
                                      </p:cBhvr>
                                      <p:to>
                                        <p:strVal val="visible"/>
                                      </p:to>
                                    </p:set>
                                    <p:animEffect transition="in" filter="circle(in)">
                                      <p:cBhvr>
                                        <p:cTn id="25" dur="2000"/>
                                        <p:tgtEl>
                                          <p:spTgt spid="16"/>
                                        </p:tgtEl>
                                      </p:cBhvr>
                                    </p:animEffect>
                                  </p:childTnLst>
                                </p:cTn>
                              </p:par>
                              <p:par>
                                <p:cTn id="26" presetID="6" presetClass="entr" presetSubtype="16" fill="hold" nodeType="withEffect">
                                  <p:stCondLst>
                                    <p:cond delay="3000"/>
                                  </p:stCondLst>
                                  <p:childTnLst>
                                    <p:set>
                                      <p:cBhvr>
                                        <p:cTn id="27" dur="1" fill="hold">
                                          <p:stCondLst>
                                            <p:cond delay="0"/>
                                          </p:stCondLst>
                                        </p:cTn>
                                        <p:tgtEl>
                                          <p:spTgt spid="17"/>
                                        </p:tgtEl>
                                        <p:attrNameLst>
                                          <p:attrName>style.visibility</p:attrName>
                                        </p:attrNameLst>
                                      </p:cBhvr>
                                      <p:to>
                                        <p:strVal val="visible"/>
                                      </p:to>
                                    </p:set>
                                    <p:animEffect transition="in" filter="circle(in)">
                                      <p:cBhvr>
                                        <p:cTn id="28" dur="2000"/>
                                        <p:tgtEl>
                                          <p:spTgt spid="17"/>
                                        </p:tgtEl>
                                      </p:cBhvr>
                                    </p:animEffect>
                                  </p:childTnLst>
                                </p:cTn>
                              </p:par>
                              <p:par>
                                <p:cTn id="29" presetID="6" presetClass="entr" presetSubtype="16" fill="hold" nodeType="withEffect">
                                  <p:stCondLst>
                                    <p:cond delay="3000"/>
                                  </p:stCondLst>
                                  <p:childTnLst>
                                    <p:set>
                                      <p:cBhvr>
                                        <p:cTn id="30" dur="1" fill="hold">
                                          <p:stCondLst>
                                            <p:cond delay="0"/>
                                          </p:stCondLst>
                                        </p:cTn>
                                        <p:tgtEl>
                                          <p:spTgt spid="18"/>
                                        </p:tgtEl>
                                        <p:attrNameLst>
                                          <p:attrName>style.visibility</p:attrName>
                                        </p:attrNameLst>
                                      </p:cBhvr>
                                      <p:to>
                                        <p:strVal val="visible"/>
                                      </p:to>
                                    </p:set>
                                    <p:animEffect transition="in" filter="circle(in)">
                                      <p:cBhvr>
                                        <p:cTn id="31"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re - Sous Titre - Graphique type 2 sélectionné">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907B4F7A-4E79-D558-D3BB-8C1E3212BEF3}"/>
              </a:ext>
            </a:extLst>
          </p:cNvPr>
          <p:cNvSpPr>
            <a:spLocks noChangeArrowheads="1"/>
          </p:cNvSpPr>
          <p:nvPr userDrawn="1">
            <p:custDataLst>
              <p:tags r:id="rId1"/>
            </p:custDataLst>
          </p:nvPr>
        </p:nvSpPr>
        <p:spPr bwMode="auto">
          <a:xfrm>
            <a:off x="1379538" y="65088"/>
            <a:ext cx="3816350" cy="1258887"/>
          </a:xfrm>
          <a:prstGeom prst="rect">
            <a:avLst/>
          </a:prstGeom>
          <a:noFill/>
          <a:ln>
            <a:noFill/>
          </a:ln>
        </p:spPr>
        <p:txBody>
          <a:bodyPr lIns="120960" tIns="63000" rIns="120960" bIns="63000" anchor="ctr"/>
          <a:lstStyle>
            <a:lvl1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1pPr>
            <a:lvl2pPr marL="742950" indent="-28575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2pPr>
            <a:lvl3pPr marL="11430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3pPr>
            <a:lvl4pPr marL="16002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4pPr>
            <a:lvl5pPr marL="20574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9pPr>
          </a:lstStyle>
          <a:p>
            <a:pPr eaLnBrk="1" hangingPunct="1">
              <a:lnSpc>
                <a:spcPct val="150000"/>
              </a:lnSpc>
              <a:buSzPct val="100000"/>
              <a:defRPr/>
            </a:pPr>
            <a:r>
              <a:rPr lang="fr-FR" altLang="fr-FR" sz="1600" b="1">
                <a:solidFill>
                  <a:srgbClr val="0070C0"/>
                </a:solidFill>
                <a:latin typeface="Arial" panose="020B0604020202020204" pitchFamily="34" charset="0"/>
              </a:rPr>
              <a:t>Automatismes </a:t>
            </a:r>
          </a:p>
          <a:p>
            <a:pPr eaLnBrk="1" hangingPunct="1">
              <a:lnSpc>
                <a:spcPct val="150000"/>
              </a:lnSpc>
              <a:buSzPct val="100000"/>
              <a:defRPr/>
            </a:pPr>
            <a:r>
              <a:rPr lang="fr-FR" altLang="fr-FR" sz="1600" b="1">
                <a:solidFill>
                  <a:srgbClr val="0070C0"/>
                </a:solidFill>
                <a:latin typeface="Arial" panose="020B0604020202020204" pitchFamily="34" charset="0"/>
              </a:rPr>
              <a:t>du génie Climatique </a:t>
            </a:r>
          </a:p>
          <a:p>
            <a:pPr eaLnBrk="1" hangingPunct="1">
              <a:lnSpc>
                <a:spcPct val="150000"/>
              </a:lnSpc>
              <a:buSzPct val="100000"/>
              <a:defRPr/>
            </a:pPr>
            <a:r>
              <a:rPr lang="fr-FR" altLang="fr-FR" sz="1600" b="1">
                <a:solidFill>
                  <a:srgbClr val="0070C0"/>
                </a:solidFill>
                <a:latin typeface="Arial" panose="020B0604020202020204" pitchFamily="34" charset="0"/>
              </a:rPr>
              <a:t>et de la Régulation </a:t>
            </a:r>
          </a:p>
        </p:txBody>
      </p:sp>
      <p:grpSp>
        <p:nvGrpSpPr>
          <p:cNvPr id="4" name="Group 2">
            <a:extLst>
              <a:ext uri="{FF2B5EF4-FFF2-40B4-BE49-F238E27FC236}">
                <a16:creationId xmlns:a16="http://schemas.microsoft.com/office/drawing/2014/main" id="{92F301D9-174B-E812-3463-4BF4E1F17B07}"/>
              </a:ext>
            </a:extLst>
          </p:cNvPr>
          <p:cNvGrpSpPr>
            <a:grpSpLocks/>
          </p:cNvGrpSpPr>
          <p:nvPr userDrawn="1">
            <p:custDataLst>
              <p:tags r:id="rId2"/>
            </p:custDataLst>
          </p:nvPr>
        </p:nvGrpSpPr>
        <p:grpSpPr bwMode="auto">
          <a:xfrm>
            <a:off x="2646363" y="3862388"/>
            <a:ext cx="6022975" cy="1998662"/>
            <a:chOff x="1667" y="1788"/>
            <a:chExt cx="3794" cy="1500"/>
          </a:xfrm>
        </p:grpSpPr>
        <p:sp>
          <p:nvSpPr>
            <p:cNvPr id="5" name="Line 6">
              <a:extLst>
                <a:ext uri="{FF2B5EF4-FFF2-40B4-BE49-F238E27FC236}">
                  <a16:creationId xmlns:a16="http://schemas.microsoft.com/office/drawing/2014/main" id="{AD724FC6-6294-FC9E-21D2-6D892FF77EB6}"/>
                </a:ext>
              </a:extLst>
            </p:cNvPr>
            <p:cNvSpPr>
              <a:spLocks noChangeShapeType="1"/>
            </p:cNvSpPr>
            <p:nvPr/>
          </p:nvSpPr>
          <p:spPr bwMode="auto">
            <a:xfrm flipV="1">
              <a:off x="1667" y="1788"/>
              <a:ext cx="27" cy="1438"/>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6" name="Line 7">
              <a:extLst>
                <a:ext uri="{FF2B5EF4-FFF2-40B4-BE49-F238E27FC236}">
                  <a16:creationId xmlns:a16="http://schemas.microsoft.com/office/drawing/2014/main" id="{EA30B8C5-294B-2D20-8225-2BFFAE097562}"/>
                </a:ext>
              </a:extLst>
            </p:cNvPr>
            <p:cNvSpPr>
              <a:spLocks noChangeShapeType="1"/>
            </p:cNvSpPr>
            <p:nvPr/>
          </p:nvSpPr>
          <p:spPr bwMode="auto">
            <a:xfrm flipV="1">
              <a:off x="3442" y="1789"/>
              <a:ext cx="0" cy="222"/>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7" name="Line 8">
              <a:extLst>
                <a:ext uri="{FF2B5EF4-FFF2-40B4-BE49-F238E27FC236}">
                  <a16:creationId xmlns:a16="http://schemas.microsoft.com/office/drawing/2014/main" id="{BC7B854C-5DA1-E3D0-8DEE-CED350DF9EDE}"/>
                </a:ext>
              </a:extLst>
            </p:cNvPr>
            <p:cNvSpPr>
              <a:spLocks noChangeShapeType="1"/>
            </p:cNvSpPr>
            <p:nvPr/>
          </p:nvSpPr>
          <p:spPr bwMode="auto">
            <a:xfrm flipV="1">
              <a:off x="5461" y="1788"/>
              <a:ext cx="0" cy="1500"/>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8" name="Group 9">
            <a:extLst>
              <a:ext uri="{FF2B5EF4-FFF2-40B4-BE49-F238E27FC236}">
                <a16:creationId xmlns:a16="http://schemas.microsoft.com/office/drawing/2014/main" id="{75990B15-396E-D521-1898-C6DACFF3E4E2}"/>
              </a:ext>
            </a:extLst>
          </p:cNvPr>
          <p:cNvGrpSpPr>
            <a:grpSpLocks/>
          </p:cNvGrpSpPr>
          <p:nvPr userDrawn="1">
            <p:custDataLst>
              <p:tags r:id="rId3"/>
            </p:custDataLst>
          </p:nvPr>
        </p:nvGrpSpPr>
        <p:grpSpPr bwMode="auto">
          <a:xfrm>
            <a:off x="4113213" y="5213350"/>
            <a:ext cx="2632075" cy="885825"/>
            <a:chOff x="2737" y="2901"/>
            <a:chExt cx="1708" cy="777"/>
          </a:xfrm>
        </p:grpSpPr>
        <p:sp>
          <p:nvSpPr>
            <p:cNvPr id="9" name="Line 10">
              <a:extLst>
                <a:ext uri="{FF2B5EF4-FFF2-40B4-BE49-F238E27FC236}">
                  <a16:creationId xmlns:a16="http://schemas.microsoft.com/office/drawing/2014/main" id="{A3AA1E45-AAEE-551E-A985-DDA9D65CAC9E}"/>
                </a:ext>
              </a:extLst>
            </p:cNvPr>
            <p:cNvSpPr>
              <a:spLocks noChangeShapeType="1"/>
            </p:cNvSpPr>
            <p:nvPr/>
          </p:nvSpPr>
          <p:spPr bwMode="auto">
            <a:xfrm flipV="1">
              <a:off x="2737" y="2901"/>
              <a:ext cx="376" cy="777"/>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0" name="Line 11">
              <a:extLst>
                <a:ext uri="{FF2B5EF4-FFF2-40B4-BE49-F238E27FC236}">
                  <a16:creationId xmlns:a16="http://schemas.microsoft.com/office/drawing/2014/main" id="{761B5889-2203-F4B3-B521-97043F6C3C28}"/>
                </a:ext>
              </a:extLst>
            </p:cNvPr>
            <p:cNvSpPr>
              <a:spLocks noChangeShapeType="1"/>
            </p:cNvSpPr>
            <p:nvPr/>
          </p:nvSpPr>
          <p:spPr bwMode="auto">
            <a:xfrm flipH="1" flipV="1">
              <a:off x="3939" y="2901"/>
              <a:ext cx="506" cy="777"/>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11" name="Group 20">
            <a:extLst>
              <a:ext uri="{FF2B5EF4-FFF2-40B4-BE49-F238E27FC236}">
                <a16:creationId xmlns:a16="http://schemas.microsoft.com/office/drawing/2014/main" id="{D674E93B-F040-781C-6528-98D7C323050F}"/>
              </a:ext>
            </a:extLst>
          </p:cNvPr>
          <p:cNvGrpSpPr>
            <a:grpSpLocks/>
          </p:cNvGrpSpPr>
          <p:nvPr userDrawn="1">
            <p:custDataLst>
              <p:tags r:id="rId4"/>
            </p:custDataLst>
          </p:nvPr>
        </p:nvGrpSpPr>
        <p:grpSpPr bwMode="auto">
          <a:xfrm>
            <a:off x="1431925" y="6437313"/>
            <a:ext cx="3260725" cy="495300"/>
            <a:chOff x="902" y="3774"/>
            <a:chExt cx="2054" cy="312"/>
          </a:xfrm>
        </p:grpSpPr>
        <p:sp>
          <p:nvSpPr>
            <p:cNvPr id="12" name="Line 21">
              <a:extLst>
                <a:ext uri="{FF2B5EF4-FFF2-40B4-BE49-F238E27FC236}">
                  <a16:creationId xmlns:a16="http://schemas.microsoft.com/office/drawing/2014/main" id="{CBA0A5E5-48D1-A1B7-A012-1AC9554A1E7A}"/>
                </a:ext>
              </a:extLst>
            </p:cNvPr>
            <p:cNvSpPr>
              <a:spLocks noChangeShapeType="1"/>
            </p:cNvSpPr>
            <p:nvPr/>
          </p:nvSpPr>
          <p:spPr bwMode="auto">
            <a:xfrm flipH="1" flipV="1">
              <a:off x="2400" y="3774"/>
              <a:ext cx="556" cy="312"/>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3" name="Line 22">
              <a:extLst>
                <a:ext uri="{FF2B5EF4-FFF2-40B4-BE49-F238E27FC236}">
                  <a16:creationId xmlns:a16="http://schemas.microsoft.com/office/drawing/2014/main" id="{173BFA64-8FAF-09C4-A090-C8E8E98907DE}"/>
                </a:ext>
              </a:extLst>
            </p:cNvPr>
            <p:cNvSpPr>
              <a:spLocks noChangeShapeType="1"/>
            </p:cNvSpPr>
            <p:nvPr/>
          </p:nvSpPr>
          <p:spPr bwMode="auto">
            <a:xfrm flipV="1">
              <a:off x="902" y="3774"/>
              <a:ext cx="361" cy="312"/>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sp>
        <p:nvSpPr>
          <p:cNvPr id="14" name="Rectangle à coins arrondis 51">
            <a:extLst>
              <a:ext uri="{FF2B5EF4-FFF2-40B4-BE49-F238E27FC236}">
                <a16:creationId xmlns:a16="http://schemas.microsoft.com/office/drawing/2014/main" id="{ECD94B0E-0943-CFF6-0881-93C53E80B8FB}"/>
              </a:ext>
            </a:extLst>
          </p:cNvPr>
          <p:cNvSpPr>
            <a:spLocks noChangeArrowheads="1"/>
          </p:cNvSpPr>
          <p:nvPr userDrawn="1"/>
        </p:nvSpPr>
        <p:spPr bwMode="auto">
          <a:xfrm>
            <a:off x="3106738" y="4116388"/>
            <a:ext cx="4643437" cy="102552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eaLnBrk="1" hangingPunct="1">
              <a:buClr>
                <a:srgbClr val="000000"/>
              </a:buClr>
              <a:buSzPct val="100000"/>
              <a:buFont typeface="Times New Roman" charset="0"/>
              <a:buNone/>
              <a:defRPr/>
            </a:pPr>
            <a:endParaRPr lang="fr-FR">
              <a:latin typeface="Calibri" charset="0"/>
              <a:ea typeface="MS PGothic" charset="0"/>
              <a:cs typeface="Arial" charset="0"/>
            </a:endParaRPr>
          </a:p>
        </p:txBody>
      </p:sp>
      <p:sp>
        <p:nvSpPr>
          <p:cNvPr id="15" name="Rectangle à coins arrondis 52">
            <a:extLst>
              <a:ext uri="{FF2B5EF4-FFF2-40B4-BE49-F238E27FC236}">
                <a16:creationId xmlns:a16="http://schemas.microsoft.com/office/drawing/2014/main" id="{FFC5A574-63C3-1559-F1C2-66E838A77E94}"/>
              </a:ext>
            </a:extLst>
          </p:cNvPr>
          <p:cNvSpPr>
            <a:spLocks noChangeArrowheads="1"/>
          </p:cNvSpPr>
          <p:nvPr userDrawn="1"/>
        </p:nvSpPr>
        <p:spPr bwMode="auto">
          <a:xfrm>
            <a:off x="373063" y="5359400"/>
            <a:ext cx="3736975" cy="100647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fr-FR" sz="1100" b="1">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Arial" charset="0"/>
            </a:endParaRPr>
          </a:p>
        </p:txBody>
      </p:sp>
      <p:sp>
        <p:nvSpPr>
          <p:cNvPr id="16" name="Rectangle à coins arrondis 53">
            <a:extLst>
              <a:ext uri="{FF2B5EF4-FFF2-40B4-BE49-F238E27FC236}">
                <a16:creationId xmlns:a16="http://schemas.microsoft.com/office/drawing/2014/main" id="{5BF737EF-26FA-305D-D166-C853101E5985}"/>
              </a:ext>
            </a:extLst>
          </p:cNvPr>
          <p:cNvSpPr>
            <a:spLocks noChangeArrowheads="1"/>
          </p:cNvSpPr>
          <p:nvPr userDrawn="1"/>
        </p:nvSpPr>
        <p:spPr bwMode="auto">
          <a:xfrm>
            <a:off x="6745288" y="5360988"/>
            <a:ext cx="3736975" cy="1004887"/>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fr-FR" sz="1100" b="1">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MS PGothic" charset="0"/>
            </a:endParaRPr>
          </a:p>
        </p:txBody>
      </p:sp>
      <p:sp>
        <p:nvSpPr>
          <p:cNvPr id="17" name="Rectangle à coins arrondis 54">
            <a:extLst>
              <a:ext uri="{FF2B5EF4-FFF2-40B4-BE49-F238E27FC236}">
                <a16:creationId xmlns:a16="http://schemas.microsoft.com/office/drawing/2014/main" id="{9E1FEFC3-FA2C-2100-8542-E8DE12A0093E}"/>
              </a:ext>
            </a:extLst>
          </p:cNvPr>
          <p:cNvSpPr>
            <a:spLocks noChangeArrowheads="1"/>
          </p:cNvSpPr>
          <p:nvPr userDrawn="1"/>
        </p:nvSpPr>
        <p:spPr bwMode="auto">
          <a:xfrm>
            <a:off x="252413" y="6800850"/>
            <a:ext cx="2841625" cy="86042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en-GB" sz="800">
              <a:solidFill>
                <a:srgbClr val="0070C0"/>
              </a:solidFill>
              <a:latin typeface="Calibri" charset="0"/>
              <a:ea typeface="MS PGothic" charset="0"/>
              <a:cs typeface="Arial Unicode MS" charset="0"/>
            </a:endParaRPr>
          </a:p>
          <a:p>
            <a:pPr algn="ctr" eaLnBrk="1" hangingPunct="1">
              <a:lnSpc>
                <a:spcPct val="96000"/>
              </a:lnSpc>
              <a:buSzPct val="100000"/>
              <a:defRPr/>
            </a:pPr>
            <a:endParaRPr lang="en-GB">
              <a:solidFill>
                <a:srgbClr val="0070C0"/>
              </a:solidFill>
              <a:latin typeface="Calibri" charset="0"/>
              <a:ea typeface="MS PGothic" charset="0"/>
              <a:cs typeface="Arial Unicode MS" charset="0"/>
            </a:endParaRPr>
          </a:p>
        </p:txBody>
      </p:sp>
      <p:sp>
        <p:nvSpPr>
          <p:cNvPr id="18" name="Rectangle à coins arrondis 55">
            <a:extLst>
              <a:ext uri="{FF2B5EF4-FFF2-40B4-BE49-F238E27FC236}">
                <a16:creationId xmlns:a16="http://schemas.microsoft.com/office/drawing/2014/main" id="{CE31073C-1E71-7C40-47FE-5DE71C1C070A}"/>
              </a:ext>
            </a:extLst>
          </p:cNvPr>
          <p:cNvSpPr>
            <a:spLocks noChangeArrowheads="1"/>
          </p:cNvSpPr>
          <p:nvPr userDrawn="1"/>
        </p:nvSpPr>
        <p:spPr bwMode="auto">
          <a:xfrm>
            <a:off x="3243263" y="6797675"/>
            <a:ext cx="2841625" cy="860425"/>
          </a:xfrm>
          <a:prstGeom prst="roundRect">
            <a:avLst>
              <a:gd name="adj" fmla="val 16667"/>
            </a:avLst>
          </a:prstGeom>
          <a:solidFill>
            <a:srgbClr val="9FBC22"/>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en-GB" sz="600">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MS PGothic" charset="0"/>
            </a:endParaRPr>
          </a:p>
        </p:txBody>
      </p:sp>
      <p:sp>
        <p:nvSpPr>
          <p:cNvPr id="19" name="Rectangle à coins arrondis 56">
            <a:extLst>
              <a:ext uri="{FF2B5EF4-FFF2-40B4-BE49-F238E27FC236}">
                <a16:creationId xmlns:a16="http://schemas.microsoft.com/office/drawing/2014/main" id="{C51D1CFF-8EED-7876-4F6A-C3DB69801FFA}"/>
              </a:ext>
            </a:extLst>
          </p:cNvPr>
          <p:cNvSpPr>
            <a:spLocks noChangeArrowheads="1"/>
          </p:cNvSpPr>
          <p:nvPr userDrawn="1"/>
        </p:nvSpPr>
        <p:spPr bwMode="auto">
          <a:xfrm>
            <a:off x="373063" y="3122613"/>
            <a:ext cx="10109200" cy="65087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buClr>
                <a:srgbClr val="000000"/>
              </a:buClr>
              <a:buSzPct val="100000"/>
              <a:defRPr/>
            </a:pPr>
            <a:endParaRPr lang="en-GB" sz="300">
              <a:solidFill>
                <a:srgbClr val="0070C0"/>
              </a:solidFill>
              <a:latin typeface="Calibri" charset="0"/>
              <a:ea typeface="MS PGothic" charset="0"/>
              <a:cs typeface="Arial" charset="0"/>
            </a:endParaRPr>
          </a:p>
          <a:p>
            <a:pPr algn="ctr" eaLnBrk="1" hangingPunct="1">
              <a:buClr>
                <a:srgbClr val="000000"/>
              </a:buClr>
              <a:buSzPct val="100000"/>
              <a:defRPr/>
            </a:pPr>
            <a:endParaRPr lang="en-GB" sz="2400">
              <a:solidFill>
                <a:srgbClr val="0070C0"/>
              </a:solidFill>
              <a:latin typeface="Calibri" charset="0"/>
              <a:ea typeface="MS PGothic" charset="0"/>
              <a:cs typeface="Arial" charset="0"/>
            </a:endParaRPr>
          </a:p>
          <a:p>
            <a:pPr eaLnBrk="1" hangingPunct="1">
              <a:buClr>
                <a:srgbClr val="000000"/>
              </a:buClr>
              <a:buSzPct val="100000"/>
              <a:buFont typeface="Times New Roman" charset="0"/>
              <a:buNone/>
              <a:defRPr/>
            </a:pPr>
            <a:endParaRPr lang="fr-FR">
              <a:latin typeface="Calibri" charset="0"/>
              <a:ea typeface="MS PGothic" charset="0"/>
              <a:cs typeface="MS PGothic" charset="0"/>
            </a:endParaRPr>
          </a:p>
        </p:txBody>
      </p:sp>
      <p:pic>
        <p:nvPicPr>
          <p:cNvPr id="21" name="Picture 2">
            <a:extLst>
              <a:ext uri="{FF2B5EF4-FFF2-40B4-BE49-F238E27FC236}">
                <a16:creationId xmlns:a16="http://schemas.microsoft.com/office/drawing/2014/main" id="{C616ABD5-95F8-10CA-332B-15B49E23E85D}"/>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36550" y="314325"/>
            <a:ext cx="86677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itre 1"/>
          <p:cNvSpPr>
            <a:spLocks noGrp="1"/>
          </p:cNvSpPr>
          <p:nvPr>
            <p:ph type="title"/>
          </p:nvPr>
        </p:nvSpPr>
        <p:spPr>
          <a:xfrm>
            <a:off x="0" y="1719834"/>
            <a:ext cx="10826750" cy="757609"/>
          </a:xfrm>
          <a:ln>
            <a:noFill/>
          </a:ln>
        </p:spPr>
        <p:txBody>
          <a:bodyPr>
            <a:normAutofit/>
          </a:bodyPr>
          <a:lstStyle>
            <a:lvl1pPr>
              <a:defRPr sz="4000" b="1">
                <a:solidFill>
                  <a:srgbClr val="0070C0"/>
                </a:solidFill>
                <a:latin typeface="Arial" panose="020B0604020202020204" pitchFamily="34" charset="0"/>
                <a:cs typeface="Arial" panose="020B0604020202020204" pitchFamily="34" charset="0"/>
              </a:defRPr>
            </a:lvl1pPr>
          </a:lstStyle>
          <a:p>
            <a:r>
              <a:rPr lang="fr-FR"/>
              <a:t>Modifiez le style du titre</a:t>
            </a:r>
            <a:endParaRPr lang="fr-FR" dirty="0"/>
          </a:p>
        </p:txBody>
      </p:sp>
      <p:sp>
        <p:nvSpPr>
          <p:cNvPr id="41" name="Espace réservé du texte 16"/>
          <p:cNvSpPr>
            <a:spLocks noGrp="1"/>
          </p:cNvSpPr>
          <p:nvPr>
            <p:ph type="body" sz="quarter" idx="10"/>
          </p:nvPr>
        </p:nvSpPr>
        <p:spPr>
          <a:xfrm>
            <a:off x="0" y="2477964"/>
            <a:ext cx="10814050" cy="575543"/>
          </a:xfrm>
        </p:spPr>
        <p:txBody>
          <a:bodyPr/>
          <a:lstStyle>
            <a:lvl1pPr marL="0" indent="0" algn="ctr">
              <a:buNone/>
              <a:defRPr sz="3200" b="1">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2" name="Espace réservé du texte 26"/>
          <p:cNvSpPr>
            <a:spLocks noGrp="1"/>
          </p:cNvSpPr>
          <p:nvPr>
            <p:ph type="body" sz="quarter" idx="15"/>
          </p:nvPr>
        </p:nvSpPr>
        <p:spPr>
          <a:xfrm>
            <a:off x="373063" y="3269109"/>
            <a:ext cx="10109200" cy="504379"/>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3" name="Espace réservé du texte 26"/>
          <p:cNvSpPr>
            <a:spLocks noGrp="1"/>
          </p:cNvSpPr>
          <p:nvPr>
            <p:ph type="body" sz="quarter" idx="16"/>
          </p:nvPr>
        </p:nvSpPr>
        <p:spPr>
          <a:xfrm>
            <a:off x="373062" y="5360988"/>
            <a:ext cx="3736975" cy="1004887"/>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4" name="Espace réservé du texte 26"/>
          <p:cNvSpPr>
            <a:spLocks noGrp="1"/>
          </p:cNvSpPr>
          <p:nvPr>
            <p:ph type="body" sz="quarter" idx="17"/>
          </p:nvPr>
        </p:nvSpPr>
        <p:spPr>
          <a:xfrm>
            <a:off x="6745287" y="5360989"/>
            <a:ext cx="3736975" cy="1004886"/>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5" name="Espace réservé du texte 26"/>
          <p:cNvSpPr>
            <a:spLocks noGrp="1"/>
          </p:cNvSpPr>
          <p:nvPr>
            <p:ph type="body" sz="quarter" idx="18"/>
          </p:nvPr>
        </p:nvSpPr>
        <p:spPr>
          <a:xfrm>
            <a:off x="3287712" y="6800850"/>
            <a:ext cx="2797175" cy="857249"/>
          </a:xfrm>
        </p:spPr>
        <p:txBody>
          <a:bodyPr>
            <a:normAutofit/>
          </a:bodyPr>
          <a:lstStyle>
            <a:lvl1pPr marL="0" indent="0" algn="ctr">
              <a:buNone/>
              <a:defRPr sz="2000" b="0">
                <a:solidFill>
                  <a:schemeClr val="bg1"/>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7" name="Espace réservé du texte 26"/>
          <p:cNvSpPr>
            <a:spLocks noGrp="1"/>
          </p:cNvSpPr>
          <p:nvPr>
            <p:ph type="body" sz="quarter" idx="20"/>
          </p:nvPr>
        </p:nvSpPr>
        <p:spPr>
          <a:xfrm>
            <a:off x="3106737" y="4159522"/>
            <a:ext cx="4643437" cy="982391"/>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3" name="Espace réservé du texte 2"/>
          <p:cNvSpPr>
            <a:spLocks noGrp="1"/>
          </p:cNvSpPr>
          <p:nvPr>
            <p:ph type="body" sz="quarter" idx="22"/>
          </p:nvPr>
        </p:nvSpPr>
        <p:spPr>
          <a:xfrm>
            <a:off x="444823" y="6869931"/>
            <a:ext cx="2448272" cy="725488"/>
          </a:xfrm>
        </p:spPr>
        <p:txBody>
          <a:bodyPr>
            <a:no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Tree>
    <p:extLst>
      <p:ext uri="{BB962C8B-B14F-4D97-AF65-F5344CB8AC3E}">
        <p14:creationId xmlns:p14="http://schemas.microsoft.com/office/powerpoint/2010/main" val="3432848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300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par>
                                <p:cTn id="8" presetID="6" presetClass="entr" presetSubtype="16" fill="hold" nodeType="withEffect">
                                  <p:stCondLst>
                                    <p:cond delay="3000"/>
                                  </p:stCondLst>
                                  <p:childTnLst>
                                    <p:set>
                                      <p:cBhvr>
                                        <p:cTn id="9" dur="1" fill="hold">
                                          <p:stCondLst>
                                            <p:cond delay="0"/>
                                          </p:stCondLst>
                                        </p:cTn>
                                        <p:tgtEl>
                                          <p:spTgt spid="8"/>
                                        </p:tgtEl>
                                        <p:attrNameLst>
                                          <p:attrName>style.visibility</p:attrName>
                                        </p:attrNameLst>
                                      </p:cBhvr>
                                      <p:to>
                                        <p:strVal val="visible"/>
                                      </p:to>
                                    </p:set>
                                    <p:animEffect transition="in" filter="circle(in)">
                                      <p:cBhvr>
                                        <p:cTn id="10" dur="2000"/>
                                        <p:tgtEl>
                                          <p:spTgt spid="8"/>
                                        </p:tgtEl>
                                      </p:cBhvr>
                                    </p:animEffect>
                                  </p:childTnLst>
                                </p:cTn>
                              </p:par>
                              <p:par>
                                <p:cTn id="11" presetID="6" presetClass="entr" presetSubtype="16" fill="hold" nodeType="withEffect">
                                  <p:stCondLst>
                                    <p:cond delay="3000"/>
                                  </p:stCondLst>
                                  <p:childTnLst>
                                    <p:set>
                                      <p:cBhvr>
                                        <p:cTn id="12" dur="1" fill="hold">
                                          <p:stCondLst>
                                            <p:cond delay="0"/>
                                          </p:stCondLst>
                                        </p:cTn>
                                        <p:tgtEl>
                                          <p:spTgt spid="11"/>
                                        </p:tgtEl>
                                        <p:attrNameLst>
                                          <p:attrName>style.visibility</p:attrName>
                                        </p:attrNameLst>
                                      </p:cBhvr>
                                      <p:to>
                                        <p:strVal val="visible"/>
                                      </p:to>
                                    </p:set>
                                    <p:animEffect transition="in" filter="circle(in)">
                                      <p:cBhvr>
                                        <p:cTn id="13" dur="2000"/>
                                        <p:tgtEl>
                                          <p:spTgt spid="11"/>
                                        </p:tgtEl>
                                      </p:cBhvr>
                                    </p:animEffect>
                                  </p:childTnLst>
                                </p:cTn>
                              </p:par>
                              <p:par>
                                <p:cTn id="14" presetID="6" presetClass="entr" presetSubtype="16" fill="hold" nodeType="withEffect">
                                  <p:stCondLst>
                                    <p:cond delay="3000"/>
                                  </p:stCondLst>
                                  <p:childTnLst>
                                    <p:set>
                                      <p:cBhvr>
                                        <p:cTn id="15" dur="1" fill="hold">
                                          <p:stCondLst>
                                            <p:cond delay="0"/>
                                          </p:stCondLst>
                                        </p:cTn>
                                        <p:tgtEl>
                                          <p:spTgt spid="14"/>
                                        </p:tgtEl>
                                        <p:attrNameLst>
                                          <p:attrName>style.visibility</p:attrName>
                                        </p:attrNameLst>
                                      </p:cBhvr>
                                      <p:to>
                                        <p:strVal val="visible"/>
                                      </p:to>
                                    </p:set>
                                    <p:animEffect transition="in" filter="circle(in)">
                                      <p:cBhvr>
                                        <p:cTn id="16" dur="2000"/>
                                        <p:tgtEl>
                                          <p:spTgt spid="14"/>
                                        </p:tgtEl>
                                      </p:cBhvr>
                                    </p:animEffect>
                                  </p:childTnLst>
                                </p:cTn>
                              </p:par>
                              <p:par>
                                <p:cTn id="17" presetID="6" presetClass="entr" presetSubtype="16" fill="hold" nodeType="withEffect">
                                  <p:stCondLst>
                                    <p:cond delay="3000"/>
                                  </p:stCondLst>
                                  <p:childTnLst>
                                    <p:set>
                                      <p:cBhvr>
                                        <p:cTn id="18" dur="1" fill="hold">
                                          <p:stCondLst>
                                            <p:cond delay="0"/>
                                          </p:stCondLst>
                                        </p:cTn>
                                        <p:tgtEl>
                                          <p:spTgt spid="15"/>
                                        </p:tgtEl>
                                        <p:attrNameLst>
                                          <p:attrName>style.visibility</p:attrName>
                                        </p:attrNameLst>
                                      </p:cBhvr>
                                      <p:to>
                                        <p:strVal val="visible"/>
                                      </p:to>
                                    </p:set>
                                    <p:animEffect transition="in" filter="circle(in)">
                                      <p:cBhvr>
                                        <p:cTn id="19" dur="2000"/>
                                        <p:tgtEl>
                                          <p:spTgt spid="15"/>
                                        </p:tgtEl>
                                      </p:cBhvr>
                                    </p:animEffect>
                                  </p:childTnLst>
                                </p:cTn>
                              </p:par>
                              <p:par>
                                <p:cTn id="20" presetID="6" presetClass="entr" presetSubtype="16" fill="hold" nodeType="withEffect">
                                  <p:stCondLst>
                                    <p:cond delay="3000"/>
                                  </p:stCondLst>
                                  <p:childTnLst>
                                    <p:set>
                                      <p:cBhvr>
                                        <p:cTn id="21" dur="1" fill="hold">
                                          <p:stCondLst>
                                            <p:cond delay="0"/>
                                          </p:stCondLst>
                                        </p:cTn>
                                        <p:tgtEl>
                                          <p:spTgt spid="16"/>
                                        </p:tgtEl>
                                        <p:attrNameLst>
                                          <p:attrName>style.visibility</p:attrName>
                                        </p:attrNameLst>
                                      </p:cBhvr>
                                      <p:to>
                                        <p:strVal val="visible"/>
                                      </p:to>
                                    </p:set>
                                    <p:animEffect transition="in" filter="circle(in)">
                                      <p:cBhvr>
                                        <p:cTn id="22" dur="2000"/>
                                        <p:tgtEl>
                                          <p:spTgt spid="16"/>
                                        </p:tgtEl>
                                      </p:cBhvr>
                                    </p:animEffect>
                                  </p:childTnLst>
                                </p:cTn>
                              </p:par>
                              <p:par>
                                <p:cTn id="23" presetID="6" presetClass="entr" presetSubtype="16" fill="hold" nodeType="withEffect">
                                  <p:stCondLst>
                                    <p:cond delay="3000"/>
                                  </p:stCondLst>
                                  <p:childTnLst>
                                    <p:set>
                                      <p:cBhvr>
                                        <p:cTn id="24" dur="1" fill="hold">
                                          <p:stCondLst>
                                            <p:cond delay="0"/>
                                          </p:stCondLst>
                                        </p:cTn>
                                        <p:tgtEl>
                                          <p:spTgt spid="17"/>
                                        </p:tgtEl>
                                        <p:attrNameLst>
                                          <p:attrName>style.visibility</p:attrName>
                                        </p:attrNameLst>
                                      </p:cBhvr>
                                      <p:to>
                                        <p:strVal val="visible"/>
                                      </p:to>
                                    </p:set>
                                    <p:animEffect transition="in" filter="circle(in)">
                                      <p:cBhvr>
                                        <p:cTn id="25" dur="2000"/>
                                        <p:tgtEl>
                                          <p:spTgt spid="17"/>
                                        </p:tgtEl>
                                      </p:cBhvr>
                                    </p:animEffect>
                                  </p:childTnLst>
                                </p:cTn>
                              </p:par>
                              <p:par>
                                <p:cTn id="26" presetID="6" presetClass="entr" presetSubtype="16" fill="hold" nodeType="withEffect">
                                  <p:stCondLst>
                                    <p:cond delay="3000"/>
                                  </p:stCondLst>
                                  <p:childTnLst>
                                    <p:set>
                                      <p:cBhvr>
                                        <p:cTn id="27" dur="1" fill="hold">
                                          <p:stCondLst>
                                            <p:cond delay="0"/>
                                          </p:stCondLst>
                                        </p:cTn>
                                        <p:tgtEl>
                                          <p:spTgt spid="18"/>
                                        </p:tgtEl>
                                        <p:attrNameLst>
                                          <p:attrName>style.visibility</p:attrName>
                                        </p:attrNameLst>
                                      </p:cBhvr>
                                      <p:to>
                                        <p:strVal val="visible"/>
                                      </p:to>
                                    </p:set>
                                    <p:animEffect transition="in" filter="circle(in)">
                                      <p:cBhvr>
                                        <p:cTn id="28" dur="2000"/>
                                        <p:tgtEl>
                                          <p:spTgt spid="18"/>
                                        </p:tgtEl>
                                      </p:cBhvr>
                                    </p:animEffect>
                                  </p:childTnLst>
                                </p:cTn>
                              </p:par>
                              <p:par>
                                <p:cTn id="29" presetID="6" presetClass="entr" presetSubtype="16" fill="hold" nodeType="withEffect">
                                  <p:stCondLst>
                                    <p:cond delay="3000"/>
                                  </p:stCondLst>
                                  <p:childTnLst>
                                    <p:set>
                                      <p:cBhvr>
                                        <p:cTn id="30" dur="1" fill="hold">
                                          <p:stCondLst>
                                            <p:cond delay="0"/>
                                          </p:stCondLst>
                                        </p:cTn>
                                        <p:tgtEl>
                                          <p:spTgt spid="19"/>
                                        </p:tgtEl>
                                        <p:attrNameLst>
                                          <p:attrName>style.visibility</p:attrName>
                                        </p:attrNameLst>
                                      </p:cBhvr>
                                      <p:to>
                                        <p:strVal val="visible"/>
                                      </p:to>
                                    </p:set>
                                    <p:animEffect transition="in" filter="circle(in)">
                                      <p:cBhvr>
                                        <p:cTn id="31"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re - Sous Titre - Graphique type 2 sélectionné">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1DF40291-2371-238A-6344-D7436023FEF9}"/>
              </a:ext>
            </a:extLst>
          </p:cNvPr>
          <p:cNvSpPr>
            <a:spLocks noChangeArrowheads="1"/>
          </p:cNvSpPr>
          <p:nvPr userDrawn="1">
            <p:custDataLst>
              <p:tags r:id="rId1"/>
            </p:custDataLst>
          </p:nvPr>
        </p:nvSpPr>
        <p:spPr bwMode="auto">
          <a:xfrm>
            <a:off x="1379538" y="65088"/>
            <a:ext cx="3816350" cy="1258887"/>
          </a:xfrm>
          <a:prstGeom prst="rect">
            <a:avLst/>
          </a:prstGeom>
          <a:noFill/>
          <a:ln>
            <a:noFill/>
          </a:ln>
        </p:spPr>
        <p:txBody>
          <a:bodyPr lIns="120960" tIns="63000" rIns="120960" bIns="63000" anchor="ctr"/>
          <a:lstStyle>
            <a:lvl1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1pPr>
            <a:lvl2pPr marL="742950" indent="-28575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2pPr>
            <a:lvl3pPr marL="11430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3pPr>
            <a:lvl4pPr marL="16002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4pPr>
            <a:lvl5pPr marL="20574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9pPr>
          </a:lstStyle>
          <a:p>
            <a:pPr eaLnBrk="1" hangingPunct="1">
              <a:lnSpc>
                <a:spcPct val="150000"/>
              </a:lnSpc>
              <a:buSzPct val="100000"/>
              <a:defRPr/>
            </a:pPr>
            <a:r>
              <a:rPr lang="fr-FR" altLang="fr-FR" sz="1600" b="1">
                <a:solidFill>
                  <a:srgbClr val="0070C0"/>
                </a:solidFill>
                <a:latin typeface="Arial" panose="020B0604020202020204" pitchFamily="34" charset="0"/>
              </a:rPr>
              <a:t>Automatismes </a:t>
            </a:r>
          </a:p>
          <a:p>
            <a:pPr eaLnBrk="1" hangingPunct="1">
              <a:lnSpc>
                <a:spcPct val="150000"/>
              </a:lnSpc>
              <a:buSzPct val="100000"/>
              <a:defRPr/>
            </a:pPr>
            <a:r>
              <a:rPr lang="fr-FR" altLang="fr-FR" sz="1600" b="1">
                <a:solidFill>
                  <a:srgbClr val="0070C0"/>
                </a:solidFill>
                <a:latin typeface="Arial" panose="020B0604020202020204" pitchFamily="34" charset="0"/>
              </a:rPr>
              <a:t>du génie Climatique </a:t>
            </a:r>
          </a:p>
          <a:p>
            <a:pPr eaLnBrk="1" hangingPunct="1">
              <a:lnSpc>
                <a:spcPct val="150000"/>
              </a:lnSpc>
              <a:buSzPct val="100000"/>
              <a:defRPr/>
            </a:pPr>
            <a:r>
              <a:rPr lang="fr-FR" altLang="fr-FR" sz="1600" b="1">
                <a:solidFill>
                  <a:srgbClr val="0070C0"/>
                </a:solidFill>
                <a:latin typeface="Arial" panose="020B0604020202020204" pitchFamily="34" charset="0"/>
              </a:rPr>
              <a:t>et de la Régulation </a:t>
            </a:r>
          </a:p>
        </p:txBody>
      </p:sp>
      <p:grpSp>
        <p:nvGrpSpPr>
          <p:cNvPr id="4" name="Group 2">
            <a:extLst>
              <a:ext uri="{FF2B5EF4-FFF2-40B4-BE49-F238E27FC236}">
                <a16:creationId xmlns:a16="http://schemas.microsoft.com/office/drawing/2014/main" id="{D59B4110-B9FA-4DD1-AACD-B6F0460EF93E}"/>
              </a:ext>
            </a:extLst>
          </p:cNvPr>
          <p:cNvGrpSpPr>
            <a:grpSpLocks/>
          </p:cNvGrpSpPr>
          <p:nvPr userDrawn="1">
            <p:custDataLst>
              <p:tags r:id="rId2"/>
            </p:custDataLst>
          </p:nvPr>
        </p:nvGrpSpPr>
        <p:grpSpPr bwMode="auto">
          <a:xfrm>
            <a:off x="2646363" y="3862388"/>
            <a:ext cx="6022975" cy="1998662"/>
            <a:chOff x="1667" y="1788"/>
            <a:chExt cx="3794" cy="1500"/>
          </a:xfrm>
        </p:grpSpPr>
        <p:sp>
          <p:nvSpPr>
            <p:cNvPr id="5" name="Line 6">
              <a:extLst>
                <a:ext uri="{FF2B5EF4-FFF2-40B4-BE49-F238E27FC236}">
                  <a16:creationId xmlns:a16="http://schemas.microsoft.com/office/drawing/2014/main" id="{9849C5AB-D0C4-FCF7-A3CE-3E33DF531941}"/>
                </a:ext>
              </a:extLst>
            </p:cNvPr>
            <p:cNvSpPr>
              <a:spLocks noChangeShapeType="1"/>
            </p:cNvSpPr>
            <p:nvPr/>
          </p:nvSpPr>
          <p:spPr bwMode="auto">
            <a:xfrm flipV="1">
              <a:off x="1667" y="1788"/>
              <a:ext cx="27" cy="1438"/>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6" name="Line 7">
              <a:extLst>
                <a:ext uri="{FF2B5EF4-FFF2-40B4-BE49-F238E27FC236}">
                  <a16:creationId xmlns:a16="http://schemas.microsoft.com/office/drawing/2014/main" id="{BBAD6A17-5E22-E0D2-6E64-ACB50E9AC64A}"/>
                </a:ext>
              </a:extLst>
            </p:cNvPr>
            <p:cNvSpPr>
              <a:spLocks noChangeShapeType="1"/>
            </p:cNvSpPr>
            <p:nvPr/>
          </p:nvSpPr>
          <p:spPr bwMode="auto">
            <a:xfrm flipV="1">
              <a:off x="3442" y="1789"/>
              <a:ext cx="0" cy="222"/>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7" name="Line 8">
              <a:extLst>
                <a:ext uri="{FF2B5EF4-FFF2-40B4-BE49-F238E27FC236}">
                  <a16:creationId xmlns:a16="http://schemas.microsoft.com/office/drawing/2014/main" id="{448A0D00-C5F2-6ED6-4AE9-45BFE7FC029D}"/>
                </a:ext>
              </a:extLst>
            </p:cNvPr>
            <p:cNvSpPr>
              <a:spLocks noChangeShapeType="1"/>
            </p:cNvSpPr>
            <p:nvPr/>
          </p:nvSpPr>
          <p:spPr bwMode="auto">
            <a:xfrm flipV="1">
              <a:off x="5461" y="1788"/>
              <a:ext cx="0" cy="1500"/>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8" name="Group 9">
            <a:extLst>
              <a:ext uri="{FF2B5EF4-FFF2-40B4-BE49-F238E27FC236}">
                <a16:creationId xmlns:a16="http://schemas.microsoft.com/office/drawing/2014/main" id="{4163C9E9-A484-29FD-EB3C-982491FDF5C8}"/>
              </a:ext>
            </a:extLst>
          </p:cNvPr>
          <p:cNvGrpSpPr>
            <a:grpSpLocks/>
          </p:cNvGrpSpPr>
          <p:nvPr userDrawn="1">
            <p:custDataLst>
              <p:tags r:id="rId3"/>
            </p:custDataLst>
          </p:nvPr>
        </p:nvGrpSpPr>
        <p:grpSpPr bwMode="auto">
          <a:xfrm>
            <a:off x="4113213" y="5213350"/>
            <a:ext cx="2632075" cy="885825"/>
            <a:chOff x="2737" y="2901"/>
            <a:chExt cx="1708" cy="777"/>
          </a:xfrm>
        </p:grpSpPr>
        <p:sp>
          <p:nvSpPr>
            <p:cNvPr id="9" name="Line 10">
              <a:extLst>
                <a:ext uri="{FF2B5EF4-FFF2-40B4-BE49-F238E27FC236}">
                  <a16:creationId xmlns:a16="http://schemas.microsoft.com/office/drawing/2014/main" id="{F9354CD5-E0F2-E9DB-4EF4-18CC60F9596B}"/>
                </a:ext>
              </a:extLst>
            </p:cNvPr>
            <p:cNvSpPr>
              <a:spLocks noChangeShapeType="1"/>
            </p:cNvSpPr>
            <p:nvPr/>
          </p:nvSpPr>
          <p:spPr bwMode="auto">
            <a:xfrm flipV="1">
              <a:off x="2737" y="2901"/>
              <a:ext cx="376" cy="777"/>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0" name="Line 11">
              <a:extLst>
                <a:ext uri="{FF2B5EF4-FFF2-40B4-BE49-F238E27FC236}">
                  <a16:creationId xmlns:a16="http://schemas.microsoft.com/office/drawing/2014/main" id="{95AD9D7C-BC03-509E-B68B-5CE6B0CE73D9}"/>
                </a:ext>
              </a:extLst>
            </p:cNvPr>
            <p:cNvSpPr>
              <a:spLocks noChangeShapeType="1"/>
            </p:cNvSpPr>
            <p:nvPr/>
          </p:nvSpPr>
          <p:spPr bwMode="auto">
            <a:xfrm flipH="1" flipV="1">
              <a:off x="3939" y="2901"/>
              <a:ext cx="506" cy="777"/>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11" name="Group 20">
            <a:extLst>
              <a:ext uri="{FF2B5EF4-FFF2-40B4-BE49-F238E27FC236}">
                <a16:creationId xmlns:a16="http://schemas.microsoft.com/office/drawing/2014/main" id="{811C0A93-F460-41F6-D085-6C7AB53119DC}"/>
              </a:ext>
            </a:extLst>
          </p:cNvPr>
          <p:cNvGrpSpPr>
            <a:grpSpLocks/>
          </p:cNvGrpSpPr>
          <p:nvPr userDrawn="1">
            <p:custDataLst>
              <p:tags r:id="rId4"/>
            </p:custDataLst>
          </p:nvPr>
        </p:nvGrpSpPr>
        <p:grpSpPr bwMode="auto">
          <a:xfrm>
            <a:off x="1431925" y="6437313"/>
            <a:ext cx="3260725" cy="495300"/>
            <a:chOff x="902" y="3774"/>
            <a:chExt cx="2054" cy="312"/>
          </a:xfrm>
        </p:grpSpPr>
        <p:sp>
          <p:nvSpPr>
            <p:cNvPr id="12" name="Line 21">
              <a:extLst>
                <a:ext uri="{FF2B5EF4-FFF2-40B4-BE49-F238E27FC236}">
                  <a16:creationId xmlns:a16="http://schemas.microsoft.com/office/drawing/2014/main" id="{B923F7A8-9EB9-AB3C-800B-F0A857575492}"/>
                </a:ext>
              </a:extLst>
            </p:cNvPr>
            <p:cNvSpPr>
              <a:spLocks noChangeShapeType="1"/>
            </p:cNvSpPr>
            <p:nvPr/>
          </p:nvSpPr>
          <p:spPr bwMode="auto">
            <a:xfrm flipH="1" flipV="1">
              <a:off x="2400" y="3774"/>
              <a:ext cx="556" cy="312"/>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3" name="Line 22">
              <a:extLst>
                <a:ext uri="{FF2B5EF4-FFF2-40B4-BE49-F238E27FC236}">
                  <a16:creationId xmlns:a16="http://schemas.microsoft.com/office/drawing/2014/main" id="{4766CB78-71E1-6259-999E-288C93DF879B}"/>
                </a:ext>
              </a:extLst>
            </p:cNvPr>
            <p:cNvSpPr>
              <a:spLocks noChangeShapeType="1"/>
            </p:cNvSpPr>
            <p:nvPr/>
          </p:nvSpPr>
          <p:spPr bwMode="auto">
            <a:xfrm flipV="1">
              <a:off x="902" y="3774"/>
              <a:ext cx="361" cy="312"/>
            </a:xfrm>
            <a:prstGeom prst="line">
              <a:avLst/>
            </a:prstGeom>
            <a:noFill/>
            <a:ln w="38160" cap="sq">
              <a:solidFill>
                <a:srgbClr val="9FBC22"/>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grpSp>
      <p:sp>
        <p:nvSpPr>
          <p:cNvPr id="14" name="Rectangle à coins arrondis 51">
            <a:extLst>
              <a:ext uri="{FF2B5EF4-FFF2-40B4-BE49-F238E27FC236}">
                <a16:creationId xmlns:a16="http://schemas.microsoft.com/office/drawing/2014/main" id="{0425611C-107C-C28C-31AC-9A29EDFB9494}"/>
              </a:ext>
            </a:extLst>
          </p:cNvPr>
          <p:cNvSpPr>
            <a:spLocks noChangeArrowheads="1"/>
          </p:cNvSpPr>
          <p:nvPr userDrawn="1"/>
        </p:nvSpPr>
        <p:spPr bwMode="auto">
          <a:xfrm>
            <a:off x="3106738" y="4116388"/>
            <a:ext cx="4643437" cy="102552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eaLnBrk="1" hangingPunct="1">
              <a:buClr>
                <a:srgbClr val="000000"/>
              </a:buClr>
              <a:buSzPct val="100000"/>
              <a:buFont typeface="Times New Roman" charset="0"/>
              <a:buNone/>
              <a:defRPr/>
            </a:pPr>
            <a:endParaRPr lang="fr-FR">
              <a:latin typeface="Calibri" charset="0"/>
              <a:ea typeface="MS PGothic" charset="0"/>
              <a:cs typeface="Arial" charset="0"/>
            </a:endParaRPr>
          </a:p>
        </p:txBody>
      </p:sp>
      <p:sp>
        <p:nvSpPr>
          <p:cNvPr id="15" name="Rectangle à coins arrondis 52">
            <a:extLst>
              <a:ext uri="{FF2B5EF4-FFF2-40B4-BE49-F238E27FC236}">
                <a16:creationId xmlns:a16="http://schemas.microsoft.com/office/drawing/2014/main" id="{2CE14A2D-1B4A-4693-6D7B-053F5A1DDBEA}"/>
              </a:ext>
            </a:extLst>
          </p:cNvPr>
          <p:cNvSpPr>
            <a:spLocks noChangeArrowheads="1"/>
          </p:cNvSpPr>
          <p:nvPr userDrawn="1"/>
        </p:nvSpPr>
        <p:spPr bwMode="auto">
          <a:xfrm>
            <a:off x="373063" y="5359400"/>
            <a:ext cx="3736975" cy="100647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fr-FR" sz="1100" b="1">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Arial" charset="0"/>
            </a:endParaRPr>
          </a:p>
        </p:txBody>
      </p:sp>
      <p:sp>
        <p:nvSpPr>
          <p:cNvPr id="16" name="Rectangle à coins arrondis 53">
            <a:extLst>
              <a:ext uri="{FF2B5EF4-FFF2-40B4-BE49-F238E27FC236}">
                <a16:creationId xmlns:a16="http://schemas.microsoft.com/office/drawing/2014/main" id="{3297B49B-18B3-441D-51AF-7A1FBAED3E61}"/>
              </a:ext>
            </a:extLst>
          </p:cNvPr>
          <p:cNvSpPr>
            <a:spLocks noChangeArrowheads="1"/>
          </p:cNvSpPr>
          <p:nvPr userDrawn="1"/>
        </p:nvSpPr>
        <p:spPr bwMode="auto">
          <a:xfrm>
            <a:off x="6745288" y="5360988"/>
            <a:ext cx="3736975" cy="1004887"/>
          </a:xfrm>
          <a:prstGeom prst="roundRect">
            <a:avLst>
              <a:gd name="adj" fmla="val 16667"/>
            </a:avLst>
          </a:prstGeom>
          <a:solidFill>
            <a:srgbClr val="9FBC22"/>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fr-FR" sz="1100" b="1">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MS PGothic" charset="0"/>
            </a:endParaRPr>
          </a:p>
        </p:txBody>
      </p:sp>
      <p:sp>
        <p:nvSpPr>
          <p:cNvPr id="17" name="Rectangle à coins arrondis 54">
            <a:extLst>
              <a:ext uri="{FF2B5EF4-FFF2-40B4-BE49-F238E27FC236}">
                <a16:creationId xmlns:a16="http://schemas.microsoft.com/office/drawing/2014/main" id="{60AD7262-D2FA-2535-A388-627629A65FBF}"/>
              </a:ext>
            </a:extLst>
          </p:cNvPr>
          <p:cNvSpPr>
            <a:spLocks noChangeArrowheads="1"/>
          </p:cNvSpPr>
          <p:nvPr userDrawn="1"/>
        </p:nvSpPr>
        <p:spPr bwMode="auto">
          <a:xfrm>
            <a:off x="252413" y="6800850"/>
            <a:ext cx="2841625" cy="86042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en-GB" sz="800">
              <a:solidFill>
                <a:srgbClr val="0070C0"/>
              </a:solidFill>
              <a:latin typeface="Calibri" charset="0"/>
              <a:ea typeface="MS PGothic" charset="0"/>
              <a:cs typeface="Arial Unicode MS" charset="0"/>
            </a:endParaRPr>
          </a:p>
          <a:p>
            <a:pPr algn="ctr" eaLnBrk="1" hangingPunct="1">
              <a:lnSpc>
                <a:spcPct val="96000"/>
              </a:lnSpc>
              <a:buSzPct val="100000"/>
              <a:defRPr/>
            </a:pPr>
            <a:endParaRPr lang="en-GB">
              <a:solidFill>
                <a:srgbClr val="0070C0"/>
              </a:solidFill>
              <a:latin typeface="Calibri" charset="0"/>
              <a:ea typeface="MS PGothic" charset="0"/>
              <a:cs typeface="Arial Unicode MS" charset="0"/>
            </a:endParaRPr>
          </a:p>
        </p:txBody>
      </p:sp>
      <p:sp>
        <p:nvSpPr>
          <p:cNvPr id="18" name="Rectangle à coins arrondis 55">
            <a:extLst>
              <a:ext uri="{FF2B5EF4-FFF2-40B4-BE49-F238E27FC236}">
                <a16:creationId xmlns:a16="http://schemas.microsoft.com/office/drawing/2014/main" id="{CE9339E4-55BF-EBF7-C739-50E2678CE35B}"/>
              </a:ext>
            </a:extLst>
          </p:cNvPr>
          <p:cNvSpPr>
            <a:spLocks noChangeArrowheads="1"/>
          </p:cNvSpPr>
          <p:nvPr userDrawn="1"/>
        </p:nvSpPr>
        <p:spPr bwMode="auto">
          <a:xfrm>
            <a:off x="3243263" y="6797675"/>
            <a:ext cx="2841625" cy="86042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lnSpc>
                <a:spcPct val="96000"/>
              </a:lnSpc>
              <a:buSzPct val="100000"/>
              <a:defRPr/>
            </a:pPr>
            <a:endParaRPr lang="en-GB" sz="600">
              <a:solidFill>
                <a:srgbClr val="0070C0"/>
              </a:solidFill>
              <a:latin typeface="Calibri" charset="0"/>
              <a:ea typeface="MS PGothic" charset="0"/>
              <a:cs typeface="Arial Unicode MS" charset="0"/>
            </a:endParaRPr>
          </a:p>
          <a:p>
            <a:pPr algn="ctr" eaLnBrk="1" hangingPunct="1">
              <a:lnSpc>
                <a:spcPct val="96000"/>
              </a:lnSpc>
              <a:buSzPct val="100000"/>
              <a:defRPr/>
            </a:pPr>
            <a:endParaRPr lang="fr-FR">
              <a:latin typeface="Calibri" charset="0"/>
              <a:ea typeface="MS PGothic" charset="0"/>
              <a:cs typeface="MS PGothic" charset="0"/>
            </a:endParaRPr>
          </a:p>
        </p:txBody>
      </p:sp>
      <p:sp>
        <p:nvSpPr>
          <p:cNvPr id="19" name="Rectangle à coins arrondis 56">
            <a:extLst>
              <a:ext uri="{FF2B5EF4-FFF2-40B4-BE49-F238E27FC236}">
                <a16:creationId xmlns:a16="http://schemas.microsoft.com/office/drawing/2014/main" id="{1B33DF90-D916-C1B4-B815-DE295D280DFE}"/>
              </a:ext>
            </a:extLst>
          </p:cNvPr>
          <p:cNvSpPr>
            <a:spLocks noChangeArrowheads="1"/>
          </p:cNvSpPr>
          <p:nvPr userDrawn="1"/>
        </p:nvSpPr>
        <p:spPr bwMode="auto">
          <a:xfrm>
            <a:off x="373063" y="3122613"/>
            <a:ext cx="10109200" cy="650875"/>
          </a:xfrm>
          <a:prstGeom prst="roundRect">
            <a:avLst>
              <a:gd name="adj" fmla="val 16667"/>
            </a:avLst>
          </a:prstGeom>
          <a:solidFill>
            <a:schemeClr val="bg1"/>
          </a:solidFill>
          <a:ln w="9525">
            <a:solidFill>
              <a:srgbClr val="9FBC22"/>
            </a:solidFill>
            <a:round/>
            <a:headEnd/>
            <a:tailEnd/>
          </a:ln>
          <a:effectLst>
            <a:outerShdw blurRad="63500" dist="38100" dir="2700000" algn="tl" rotWithShape="0">
              <a:srgbClr val="000000">
                <a:alpha val="39998"/>
              </a:srgbClr>
            </a:outerShdw>
          </a:effectLst>
        </p:spPr>
        <p:txBody>
          <a:bodyPr/>
          <a:lstStyle/>
          <a:p>
            <a:pPr algn="ctr" eaLnBrk="1" hangingPunct="1">
              <a:buClr>
                <a:srgbClr val="000000"/>
              </a:buClr>
              <a:buSzPct val="100000"/>
              <a:defRPr/>
            </a:pPr>
            <a:endParaRPr lang="en-GB" sz="300">
              <a:solidFill>
                <a:srgbClr val="0070C0"/>
              </a:solidFill>
              <a:latin typeface="Calibri" charset="0"/>
              <a:ea typeface="MS PGothic" charset="0"/>
              <a:cs typeface="Arial" charset="0"/>
            </a:endParaRPr>
          </a:p>
          <a:p>
            <a:pPr algn="ctr" eaLnBrk="1" hangingPunct="1">
              <a:buClr>
                <a:srgbClr val="000000"/>
              </a:buClr>
              <a:buSzPct val="100000"/>
              <a:defRPr/>
            </a:pPr>
            <a:endParaRPr lang="en-GB" sz="2400">
              <a:solidFill>
                <a:srgbClr val="0070C0"/>
              </a:solidFill>
              <a:latin typeface="Calibri" charset="0"/>
              <a:ea typeface="MS PGothic" charset="0"/>
              <a:cs typeface="Arial" charset="0"/>
            </a:endParaRPr>
          </a:p>
          <a:p>
            <a:pPr eaLnBrk="1" hangingPunct="1">
              <a:buClr>
                <a:srgbClr val="000000"/>
              </a:buClr>
              <a:buSzPct val="100000"/>
              <a:buFont typeface="Times New Roman" charset="0"/>
              <a:buNone/>
              <a:defRPr/>
            </a:pPr>
            <a:endParaRPr lang="fr-FR">
              <a:latin typeface="Calibri" charset="0"/>
              <a:ea typeface="MS PGothic" charset="0"/>
              <a:cs typeface="MS PGothic" charset="0"/>
            </a:endParaRPr>
          </a:p>
        </p:txBody>
      </p:sp>
      <p:pic>
        <p:nvPicPr>
          <p:cNvPr id="21" name="Picture 2">
            <a:extLst>
              <a:ext uri="{FF2B5EF4-FFF2-40B4-BE49-F238E27FC236}">
                <a16:creationId xmlns:a16="http://schemas.microsoft.com/office/drawing/2014/main" id="{3BA26028-6A07-6C90-918B-93A45618DE19}"/>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36550" y="314325"/>
            <a:ext cx="86677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itre 1"/>
          <p:cNvSpPr>
            <a:spLocks noGrp="1"/>
          </p:cNvSpPr>
          <p:nvPr>
            <p:ph type="title"/>
          </p:nvPr>
        </p:nvSpPr>
        <p:spPr>
          <a:xfrm>
            <a:off x="0" y="1719834"/>
            <a:ext cx="10826750" cy="757609"/>
          </a:xfrm>
          <a:ln>
            <a:noFill/>
          </a:ln>
        </p:spPr>
        <p:txBody>
          <a:bodyPr>
            <a:normAutofit/>
          </a:bodyPr>
          <a:lstStyle>
            <a:lvl1pPr>
              <a:defRPr sz="4000" b="1">
                <a:solidFill>
                  <a:srgbClr val="0070C0"/>
                </a:solidFill>
                <a:latin typeface="Arial" panose="020B0604020202020204" pitchFamily="34" charset="0"/>
                <a:cs typeface="Arial" panose="020B0604020202020204" pitchFamily="34" charset="0"/>
              </a:defRPr>
            </a:lvl1pPr>
          </a:lstStyle>
          <a:p>
            <a:r>
              <a:rPr lang="fr-FR"/>
              <a:t>Modifiez le style du titre</a:t>
            </a:r>
            <a:endParaRPr lang="fr-FR" dirty="0"/>
          </a:p>
        </p:txBody>
      </p:sp>
      <p:sp>
        <p:nvSpPr>
          <p:cNvPr id="41" name="Espace réservé du texte 16"/>
          <p:cNvSpPr>
            <a:spLocks noGrp="1"/>
          </p:cNvSpPr>
          <p:nvPr>
            <p:ph type="body" sz="quarter" idx="10"/>
          </p:nvPr>
        </p:nvSpPr>
        <p:spPr>
          <a:xfrm>
            <a:off x="0" y="2477964"/>
            <a:ext cx="10814050" cy="575543"/>
          </a:xfrm>
        </p:spPr>
        <p:txBody>
          <a:bodyPr/>
          <a:lstStyle>
            <a:lvl1pPr marL="0" indent="0" algn="ctr">
              <a:buNone/>
              <a:defRPr sz="3200" b="1">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2" name="Espace réservé du texte 26"/>
          <p:cNvSpPr>
            <a:spLocks noGrp="1"/>
          </p:cNvSpPr>
          <p:nvPr>
            <p:ph type="body" sz="quarter" idx="15"/>
          </p:nvPr>
        </p:nvSpPr>
        <p:spPr>
          <a:xfrm>
            <a:off x="373063" y="3269109"/>
            <a:ext cx="10109200" cy="504379"/>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3" name="Espace réservé du texte 26"/>
          <p:cNvSpPr>
            <a:spLocks noGrp="1"/>
          </p:cNvSpPr>
          <p:nvPr>
            <p:ph type="body" sz="quarter" idx="16"/>
          </p:nvPr>
        </p:nvSpPr>
        <p:spPr>
          <a:xfrm>
            <a:off x="373062" y="5360988"/>
            <a:ext cx="3736975" cy="1004887"/>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4" name="Espace réservé du texte 26"/>
          <p:cNvSpPr>
            <a:spLocks noGrp="1"/>
          </p:cNvSpPr>
          <p:nvPr>
            <p:ph type="body" sz="quarter" idx="17"/>
          </p:nvPr>
        </p:nvSpPr>
        <p:spPr>
          <a:xfrm>
            <a:off x="6745287" y="5360989"/>
            <a:ext cx="3736975" cy="1004886"/>
          </a:xfrm>
        </p:spPr>
        <p:txBody>
          <a:bodyPr>
            <a:normAutofit/>
          </a:bodyPr>
          <a:lstStyle>
            <a:lvl1pPr marL="0" indent="0" algn="ctr">
              <a:buNone/>
              <a:defRPr sz="2000" b="0">
                <a:solidFill>
                  <a:schemeClr val="bg1"/>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5" name="Espace réservé du texte 26"/>
          <p:cNvSpPr>
            <a:spLocks noGrp="1"/>
          </p:cNvSpPr>
          <p:nvPr>
            <p:ph type="body" sz="quarter" idx="18"/>
          </p:nvPr>
        </p:nvSpPr>
        <p:spPr>
          <a:xfrm>
            <a:off x="3287713" y="6800850"/>
            <a:ext cx="2797174" cy="857249"/>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47" name="Espace réservé du texte 26"/>
          <p:cNvSpPr>
            <a:spLocks noGrp="1"/>
          </p:cNvSpPr>
          <p:nvPr>
            <p:ph type="body" sz="quarter" idx="20"/>
          </p:nvPr>
        </p:nvSpPr>
        <p:spPr>
          <a:xfrm>
            <a:off x="3106737" y="4159522"/>
            <a:ext cx="4643437" cy="982391"/>
          </a:xfrm>
        </p:spPr>
        <p:txBody>
          <a:bodyPr>
            <a:norm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
        <p:nvSpPr>
          <p:cNvPr id="3" name="Espace réservé du texte 2"/>
          <p:cNvSpPr>
            <a:spLocks noGrp="1"/>
          </p:cNvSpPr>
          <p:nvPr>
            <p:ph type="body" sz="quarter" idx="22"/>
          </p:nvPr>
        </p:nvSpPr>
        <p:spPr>
          <a:xfrm>
            <a:off x="444823" y="6869931"/>
            <a:ext cx="2448272" cy="725488"/>
          </a:xfrm>
        </p:spPr>
        <p:txBody>
          <a:bodyPr>
            <a:noAutofit/>
          </a:bodyPr>
          <a:lstStyle>
            <a:lvl1pPr marL="0" indent="0" algn="ctr">
              <a:buNone/>
              <a:defRPr sz="2000" b="0">
                <a:solidFill>
                  <a:srgbClr val="0070C0"/>
                </a:solidFill>
                <a:latin typeface="Arial" panose="020B0604020202020204" pitchFamily="34" charset="0"/>
                <a:cs typeface="Arial" panose="020B0604020202020204" pitchFamily="34" charset="0"/>
              </a:defRPr>
            </a:lvl1pPr>
          </a:lstStyle>
          <a:p>
            <a:pPr lvl="0"/>
            <a:r>
              <a:rPr lang="fr-FR" dirty="0"/>
              <a:t>Modifiez les styles du texte du masque</a:t>
            </a:r>
          </a:p>
        </p:txBody>
      </p:sp>
    </p:spTree>
    <p:extLst>
      <p:ext uri="{BB962C8B-B14F-4D97-AF65-F5344CB8AC3E}">
        <p14:creationId xmlns:p14="http://schemas.microsoft.com/office/powerpoint/2010/main" val="1209627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300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par>
                                <p:cTn id="8" presetID="6" presetClass="entr" presetSubtype="16" fill="hold" nodeType="withEffect">
                                  <p:stCondLst>
                                    <p:cond delay="3000"/>
                                  </p:stCondLst>
                                  <p:childTnLst>
                                    <p:set>
                                      <p:cBhvr>
                                        <p:cTn id="9" dur="1" fill="hold">
                                          <p:stCondLst>
                                            <p:cond delay="0"/>
                                          </p:stCondLst>
                                        </p:cTn>
                                        <p:tgtEl>
                                          <p:spTgt spid="8"/>
                                        </p:tgtEl>
                                        <p:attrNameLst>
                                          <p:attrName>style.visibility</p:attrName>
                                        </p:attrNameLst>
                                      </p:cBhvr>
                                      <p:to>
                                        <p:strVal val="visible"/>
                                      </p:to>
                                    </p:set>
                                    <p:animEffect transition="in" filter="circle(in)">
                                      <p:cBhvr>
                                        <p:cTn id="10" dur="2000"/>
                                        <p:tgtEl>
                                          <p:spTgt spid="8"/>
                                        </p:tgtEl>
                                      </p:cBhvr>
                                    </p:animEffect>
                                  </p:childTnLst>
                                </p:cTn>
                              </p:par>
                              <p:par>
                                <p:cTn id="11" presetID="6" presetClass="entr" presetSubtype="16" fill="hold" nodeType="withEffect">
                                  <p:stCondLst>
                                    <p:cond delay="3000"/>
                                  </p:stCondLst>
                                  <p:childTnLst>
                                    <p:set>
                                      <p:cBhvr>
                                        <p:cTn id="12" dur="1" fill="hold">
                                          <p:stCondLst>
                                            <p:cond delay="0"/>
                                          </p:stCondLst>
                                        </p:cTn>
                                        <p:tgtEl>
                                          <p:spTgt spid="11"/>
                                        </p:tgtEl>
                                        <p:attrNameLst>
                                          <p:attrName>style.visibility</p:attrName>
                                        </p:attrNameLst>
                                      </p:cBhvr>
                                      <p:to>
                                        <p:strVal val="visible"/>
                                      </p:to>
                                    </p:set>
                                    <p:animEffect transition="in" filter="circle(in)">
                                      <p:cBhvr>
                                        <p:cTn id="13" dur="2000"/>
                                        <p:tgtEl>
                                          <p:spTgt spid="11"/>
                                        </p:tgtEl>
                                      </p:cBhvr>
                                    </p:animEffect>
                                  </p:childTnLst>
                                </p:cTn>
                              </p:par>
                              <p:par>
                                <p:cTn id="14" presetID="6" presetClass="entr" presetSubtype="16" fill="hold" nodeType="withEffect">
                                  <p:stCondLst>
                                    <p:cond delay="3000"/>
                                  </p:stCondLst>
                                  <p:childTnLst>
                                    <p:set>
                                      <p:cBhvr>
                                        <p:cTn id="15" dur="1" fill="hold">
                                          <p:stCondLst>
                                            <p:cond delay="0"/>
                                          </p:stCondLst>
                                        </p:cTn>
                                        <p:tgtEl>
                                          <p:spTgt spid="14"/>
                                        </p:tgtEl>
                                        <p:attrNameLst>
                                          <p:attrName>style.visibility</p:attrName>
                                        </p:attrNameLst>
                                      </p:cBhvr>
                                      <p:to>
                                        <p:strVal val="visible"/>
                                      </p:to>
                                    </p:set>
                                    <p:animEffect transition="in" filter="circle(in)">
                                      <p:cBhvr>
                                        <p:cTn id="16" dur="2000"/>
                                        <p:tgtEl>
                                          <p:spTgt spid="14"/>
                                        </p:tgtEl>
                                      </p:cBhvr>
                                    </p:animEffect>
                                  </p:childTnLst>
                                </p:cTn>
                              </p:par>
                              <p:par>
                                <p:cTn id="17" presetID="6" presetClass="entr" presetSubtype="16" fill="hold" nodeType="withEffect">
                                  <p:stCondLst>
                                    <p:cond delay="3000"/>
                                  </p:stCondLst>
                                  <p:childTnLst>
                                    <p:set>
                                      <p:cBhvr>
                                        <p:cTn id="18" dur="1" fill="hold">
                                          <p:stCondLst>
                                            <p:cond delay="0"/>
                                          </p:stCondLst>
                                        </p:cTn>
                                        <p:tgtEl>
                                          <p:spTgt spid="15"/>
                                        </p:tgtEl>
                                        <p:attrNameLst>
                                          <p:attrName>style.visibility</p:attrName>
                                        </p:attrNameLst>
                                      </p:cBhvr>
                                      <p:to>
                                        <p:strVal val="visible"/>
                                      </p:to>
                                    </p:set>
                                    <p:animEffect transition="in" filter="circle(in)">
                                      <p:cBhvr>
                                        <p:cTn id="19" dur="2000"/>
                                        <p:tgtEl>
                                          <p:spTgt spid="15"/>
                                        </p:tgtEl>
                                      </p:cBhvr>
                                    </p:animEffect>
                                  </p:childTnLst>
                                </p:cTn>
                              </p:par>
                              <p:par>
                                <p:cTn id="20" presetID="6" presetClass="entr" presetSubtype="16" fill="hold" nodeType="withEffect">
                                  <p:stCondLst>
                                    <p:cond delay="3000"/>
                                  </p:stCondLst>
                                  <p:childTnLst>
                                    <p:set>
                                      <p:cBhvr>
                                        <p:cTn id="21" dur="1" fill="hold">
                                          <p:stCondLst>
                                            <p:cond delay="0"/>
                                          </p:stCondLst>
                                        </p:cTn>
                                        <p:tgtEl>
                                          <p:spTgt spid="16"/>
                                        </p:tgtEl>
                                        <p:attrNameLst>
                                          <p:attrName>style.visibility</p:attrName>
                                        </p:attrNameLst>
                                      </p:cBhvr>
                                      <p:to>
                                        <p:strVal val="visible"/>
                                      </p:to>
                                    </p:set>
                                    <p:animEffect transition="in" filter="circle(in)">
                                      <p:cBhvr>
                                        <p:cTn id="22" dur="2000"/>
                                        <p:tgtEl>
                                          <p:spTgt spid="16"/>
                                        </p:tgtEl>
                                      </p:cBhvr>
                                    </p:animEffect>
                                  </p:childTnLst>
                                </p:cTn>
                              </p:par>
                              <p:par>
                                <p:cTn id="23" presetID="6" presetClass="entr" presetSubtype="16" fill="hold" nodeType="withEffect">
                                  <p:stCondLst>
                                    <p:cond delay="3000"/>
                                  </p:stCondLst>
                                  <p:childTnLst>
                                    <p:set>
                                      <p:cBhvr>
                                        <p:cTn id="24" dur="1" fill="hold">
                                          <p:stCondLst>
                                            <p:cond delay="0"/>
                                          </p:stCondLst>
                                        </p:cTn>
                                        <p:tgtEl>
                                          <p:spTgt spid="17"/>
                                        </p:tgtEl>
                                        <p:attrNameLst>
                                          <p:attrName>style.visibility</p:attrName>
                                        </p:attrNameLst>
                                      </p:cBhvr>
                                      <p:to>
                                        <p:strVal val="visible"/>
                                      </p:to>
                                    </p:set>
                                    <p:animEffect transition="in" filter="circle(in)">
                                      <p:cBhvr>
                                        <p:cTn id="25" dur="2000"/>
                                        <p:tgtEl>
                                          <p:spTgt spid="17"/>
                                        </p:tgtEl>
                                      </p:cBhvr>
                                    </p:animEffect>
                                  </p:childTnLst>
                                </p:cTn>
                              </p:par>
                              <p:par>
                                <p:cTn id="26" presetID="6" presetClass="entr" presetSubtype="16" fill="hold" nodeType="withEffect">
                                  <p:stCondLst>
                                    <p:cond delay="3000"/>
                                  </p:stCondLst>
                                  <p:childTnLst>
                                    <p:set>
                                      <p:cBhvr>
                                        <p:cTn id="27" dur="1" fill="hold">
                                          <p:stCondLst>
                                            <p:cond delay="0"/>
                                          </p:stCondLst>
                                        </p:cTn>
                                        <p:tgtEl>
                                          <p:spTgt spid="18"/>
                                        </p:tgtEl>
                                        <p:attrNameLst>
                                          <p:attrName>style.visibility</p:attrName>
                                        </p:attrNameLst>
                                      </p:cBhvr>
                                      <p:to>
                                        <p:strVal val="visible"/>
                                      </p:to>
                                    </p:set>
                                    <p:animEffect transition="in" filter="circle(in)">
                                      <p:cBhvr>
                                        <p:cTn id="28" dur="2000"/>
                                        <p:tgtEl>
                                          <p:spTgt spid="18"/>
                                        </p:tgtEl>
                                      </p:cBhvr>
                                    </p:animEffect>
                                  </p:childTnLst>
                                </p:cTn>
                              </p:par>
                              <p:par>
                                <p:cTn id="29" presetID="6" presetClass="entr" presetSubtype="16" fill="hold" nodeType="withEffect">
                                  <p:stCondLst>
                                    <p:cond delay="3000"/>
                                  </p:stCondLst>
                                  <p:childTnLst>
                                    <p:set>
                                      <p:cBhvr>
                                        <p:cTn id="30" dur="1" fill="hold">
                                          <p:stCondLst>
                                            <p:cond delay="0"/>
                                          </p:stCondLst>
                                        </p:cTn>
                                        <p:tgtEl>
                                          <p:spTgt spid="19"/>
                                        </p:tgtEl>
                                        <p:attrNameLst>
                                          <p:attrName>style.visibility</p:attrName>
                                        </p:attrNameLst>
                                      </p:cBhvr>
                                      <p:to>
                                        <p:strVal val="visible"/>
                                      </p:to>
                                    </p:set>
                                    <p:animEffect transition="in" filter="circle(in)">
                                      <p:cBhvr>
                                        <p:cTn id="31"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Espace réservé du titre 1">
            <a:extLst>
              <a:ext uri="{FF2B5EF4-FFF2-40B4-BE49-F238E27FC236}">
                <a16:creationId xmlns:a16="http://schemas.microsoft.com/office/drawing/2014/main" id="{9E1B3776-91DE-70F8-0D0A-08095AF6B225}"/>
              </a:ext>
            </a:extLst>
          </p:cNvPr>
          <p:cNvSpPr>
            <a:spLocks noGrp="1"/>
          </p:cNvSpPr>
          <p:nvPr>
            <p:ph type="title"/>
          </p:nvPr>
        </p:nvSpPr>
        <p:spPr bwMode="auto">
          <a:xfrm>
            <a:off x="541338" y="325438"/>
            <a:ext cx="9744075" cy="1354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ctr" anchorCtr="0" compatLnSpc="1">
            <a:prstTxWarp prst="textNoShape">
              <a:avLst/>
            </a:prstTxWarp>
          </a:bodyPr>
          <a:lstStyle/>
          <a:p>
            <a:pPr lvl="0"/>
            <a:r>
              <a:rPr lang="fr-FR" altLang="fr-FR"/>
              <a:t>Modifiez le style du titre</a:t>
            </a:r>
          </a:p>
        </p:txBody>
      </p:sp>
      <p:sp>
        <p:nvSpPr>
          <p:cNvPr id="1027" name="Espace réservé du texte 2">
            <a:extLst>
              <a:ext uri="{FF2B5EF4-FFF2-40B4-BE49-F238E27FC236}">
                <a16:creationId xmlns:a16="http://schemas.microsoft.com/office/drawing/2014/main" id="{0E02A4DC-1C30-BEED-3FF3-851B1100C779}"/>
              </a:ext>
            </a:extLst>
          </p:cNvPr>
          <p:cNvSpPr>
            <a:spLocks noGrp="1"/>
          </p:cNvSpPr>
          <p:nvPr>
            <p:ph type="body" idx="1"/>
          </p:nvPr>
        </p:nvSpPr>
        <p:spPr bwMode="auto">
          <a:xfrm>
            <a:off x="541338" y="1895475"/>
            <a:ext cx="9744075" cy="536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t" anchorCtr="0" compatLnSpc="1">
            <a:prstTxWarp prst="textNoShape">
              <a:avLst/>
            </a:prstTxWarp>
          </a:bodyPr>
          <a:lstStyle/>
          <a:p>
            <a:pPr lvl="0"/>
            <a:r>
              <a:rPr lang="fr-FR" altLang="fr-FR"/>
              <a:t>Modifiez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1028" name="Text Box 10">
            <a:extLst>
              <a:ext uri="{FF2B5EF4-FFF2-40B4-BE49-F238E27FC236}">
                <a16:creationId xmlns:a16="http://schemas.microsoft.com/office/drawing/2014/main" id="{CD71EF03-BB0F-383E-ABFF-6E0B02BE7774}"/>
              </a:ext>
            </a:extLst>
          </p:cNvPr>
          <p:cNvSpPr txBox="1">
            <a:spLocks noChangeArrowheads="1"/>
          </p:cNvSpPr>
          <p:nvPr/>
        </p:nvSpPr>
        <p:spPr bwMode="auto">
          <a:xfrm>
            <a:off x="8724900" y="7805738"/>
            <a:ext cx="2101850" cy="204787"/>
          </a:xfrm>
          <a:prstGeom prst="rect">
            <a:avLst/>
          </a:prstGeom>
          <a:noFill/>
          <a:ln>
            <a:noFill/>
          </a:ln>
        </p:spPr>
        <p:txBody>
          <a:bodyPr lIns="120960" tIns="106560" rIns="120960" bIns="60480"/>
          <a:lstStyle>
            <a:lvl1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1pPr>
            <a:lvl2pPr marL="742950" indent="-28575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2pPr>
            <a:lvl3pPr marL="11430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3pPr>
            <a:lvl4pPr marL="16002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4pPr>
            <a:lvl5pPr marL="20574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9pPr>
          </a:lstStyle>
          <a:p>
            <a:pPr algn="r" eaLnBrk="1" hangingPunct="1">
              <a:lnSpc>
                <a:spcPct val="66000"/>
              </a:lnSpc>
              <a:buSzPct val="100000"/>
              <a:defRPr/>
            </a:pPr>
            <a:fld id="{35625E48-BD0D-8E4F-8A4C-AA8BF18C3236}" type="slidenum">
              <a:rPr lang="fr-FR" altLang="fr-FR" sz="1000" smtClean="0">
                <a:solidFill>
                  <a:srgbClr val="0070C0"/>
                </a:solidFill>
                <a:latin typeface="Arial" panose="020B0604020202020204" pitchFamily="34" charset="0"/>
              </a:rPr>
              <a:pPr algn="r" eaLnBrk="1" hangingPunct="1">
                <a:lnSpc>
                  <a:spcPct val="66000"/>
                </a:lnSpc>
                <a:buSzPct val="100000"/>
                <a:defRPr/>
              </a:pPr>
              <a:t>‹N°›</a:t>
            </a:fld>
            <a:endParaRPr lang="fr-FR" altLang="fr-FR" sz="1000">
              <a:solidFill>
                <a:srgbClr val="0070C0"/>
              </a:solidFill>
              <a:latin typeface="Arial" panose="020B0604020202020204" pitchFamily="34" charset="0"/>
            </a:endParaRPr>
          </a:p>
          <a:p>
            <a:pPr eaLnBrk="1" hangingPunct="1">
              <a:lnSpc>
                <a:spcPct val="66000"/>
              </a:lnSpc>
              <a:buSzPct val="100000"/>
              <a:defRPr/>
            </a:pPr>
            <a:endParaRPr lang="fr-FR" altLang="fr-FR" sz="1000">
              <a:solidFill>
                <a:srgbClr val="000000"/>
              </a:solidFill>
              <a:latin typeface="Arial" panose="020B0604020202020204" pitchFamily="34" charset="0"/>
            </a:endParaRPr>
          </a:p>
        </p:txBody>
      </p:sp>
      <p:sp>
        <p:nvSpPr>
          <p:cNvPr id="1029" name="Rectangle 9">
            <a:extLst>
              <a:ext uri="{FF2B5EF4-FFF2-40B4-BE49-F238E27FC236}">
                <a16:creationId xmlns:a16="http://schemas.microsoft.com/office/drawing/2014/main" id="{7B171FD6-8A93-AD2F-42D8-1F439B019248}"/>
              </a:ext>
            </a:extLst>
          </p:cNvPr>
          <p:cNvSpPr>
            <a:spLocks noChangeArrowheads="1"/>
          </p:cNvSpPr>
          <p:nvPr/>
        </p:nvSpPr>
        <p:spPr bwMode="auto">
          <a:xfrm>
            <a:off x="-1588" y="7734300"/>
            <a:ext cx="10826751" cy="387350"/>
          </a:xfrm>
          <a:prstGeom prst="rect">
            <a:avLst/>
          </a:prstGeom>
          <a:noFill/>
          <a:ln>
            <a:noFill/>
          </a:ln>
        </p:spPr>
        <p:txBody>
          <a:bodyPr lIns="90000" tIns="46800" rIns="90000" bIns="46800" anchor="ctr"/>
          <a:lstStyle>
            <a:lvl1pPr>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1pPr>
            <a:lvl2pPr marL="742950" indent="-28575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2pPr>
            <a:lvl3pPr marL="11430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3pPr>
            <a:lvl4pPr marL="16002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4pPr>
            <a:lvl5pPr marL="2057400" indent="-228600">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tabLst>
                <a:tab pos="0" algn="l"/>
                <a:tab pos="601663" algn="l"/>
                <a:tab pos="1204913" algn="l"/>
                <a:tab pos="1808163" algn="l"/>
                <a:tab pos="2411413" algn="l"/>
                <a:tab pos="3014663" algn="l"/>
                <a:tab pos="3617913" algn="l"/>
                <a:tab pos="4221163" algn="l"/>
                <a:tab pos="4824413" algn="l"/>
                <a:tab pos="5427663" algn="l"/>
                <a:tab pos="6030913" algn="l"/>
                <a:tab pos="6634163" algn="l"/>
                <a:tab pos="7237413" algn="l"/>
                <a:tab pos="7840663" algn="l"/>
                <a:tab pos="8443913" algn="l"/>
                <a:tab pos="9047163" algn="l"/>
                <a:tab pos="9650413" algn="l"/>
                <a:tab pos="10253663" algn="l"/>
                <a:tab pos="10856913" algn="l"/>
              </a:tabLst>
              <a:defRPr sz="2100">
                <a:solidFill>
                  <a:schemeClr val="tx1"/>
                </a:solidFill>
                <a:latin typeface="Calibri" panose="020F0502020204030204" pitchFamily="34" charset="0"/>
                <a:ea typeface="MS PGothic" panose="020B0600070205080204" pitchFamily="34" charset="-128"/>
              </a:defRPr>
            </a:lvl9pPr>
          </a:lstStyle>
          <a:p>
            <a:pPr algn="ctr" eaLnBrk="1" hangingPunct="1">
              <a:buSzPct val="100000"/>
              <a:defRPr/>
            </a:pPr>
            <a:r>
              <a:rPr lang="en-GB" altLang="fr-FR" sz="1000" b="1">
                <a:solidFill>
                  <a:srgbClr val="0070C0"/>
                </a:solidFill>
                <a:latin typeface="Arial" panose="020B0604020202020204" pitchFamily="34" charset="0"/>
              </a:rPr>
              <a:t>À chaque équipement sa Régulation, à chaque Bâtiment sa GTB : Conditions pour l</a:t>
            </a:r>
            <a:r>
              <a:rPr lang="en-GB" altLang="en-GB" sz="1000" b="1">
                <a:solidFill>
                  <a:srgbClr val="0070C0"/>
                </a:solidFill>
                <a:latin typeface="Arial" panose="020B0604020202020204" pitchFamily="34" charset="0"/>
              </a:rPr>
              <a:t>’</a:t>
            </a:r>
            <a:r>
              <a:rPr lang="en-GB" altLang="fr-FR" sz="1000" b="1">
                <a:solidFill>
                  <a:srgbClr val="0070C0"/>
                </a:solidFill>
                <a:latin typeface="Arial" panose="020B0604020202020204" pitchFamily="34" charset="0"/>
              </a:rPr>
              <a:t>Efficacité Énergétique</a:t>
            </a:r>
          </a:p>
        </p:txBody>
      </p:sp>
    </p:spTree>
  </p:cSld>
  <p:clrMap bg1="lt1" tx1="dk1" bg2="lt2" tx2="dk2" accent1="accent1" accent2="accent2" accent3="accent3" accent4="accent4" accent5="accent5" accent6="accent6" hlink="hlink" folHlink="folHlink"/>
  <p:sldLayoutIdLst>
    <p:sldLayoutId id="2147486561" r:id="rId1"/>
    <p:sldLayoutId id="2147486562" r:id="rId2"/>
    <p:sldLayoutId id="2147486563" r:id="rId3"/>
    <p:sldLayoutId id="2147486564" r:id="rId4"/>
    <p:sldLayoutId id="2147486565" r:id="rId5"/>
    <p:sldLayoutId id="2147486566" r:id="rId6"/>
    <p:sldLayoutId id="2147486567" r:id="rId7"/>
    <p:sldLayoutId id="2147486568" r:id="rId8"/>
    <p:sldLayoutId id="2147486569" r:id="rId9"/>
    <p:sldLayoutId id="2147486570" r:id="rId10"/>
    <p:sldLayoutId id="2147486571" r:id="rId11"/>
    <p:sldLayoutId id="2147486572" r:id="rId12"/>
    <p:sldLayoutId id="2147486573" r:id="rId13"/>
    <p:sldLayoutId id="2147486574" r:id="rId14"/>
    <p:sldLayoutId id="2147486575" r:id="rId15"/>
    <p:sldLayoutId id="2147486576" r:id="rId16"/>
    <p:sldLayoutId id="2147486560" r:id="rId17"/>
    <p:sldLayoutId id="2147486577" r:id="rId18"/>
  </p:sldLayoutIdLst>
  <p:hf hdr="0"/>
  <p:txStyles>
    <p:titleStyle>
      <a:lvl1pPr algn="ctr" defTabSz="1082675" rtl="0" eaLnBrk="0" fontAlgn="base" hangingPunct="0">
        <a:spcBef>
          <a:spcPct val="0"/>
        </a:spcBef>
        <a:spcAft>
          <a:spcPct val="0"/>
        </a:spcAft>
        <a:defRPr sz="5200" kern="1200">
          <a:solidFill>
            <a:schemeClr val="tx1"/>
          </a:solidFill>
          <a:latin typeface="+mj-lt"/>
          <a:ea typeface="MS PGothic" pitchFamily="34" charset="-128"/>
          <a:cs typeface="MS PGothic" charset="0"/>
        </a:defRPr>
      </a:lvl1pPr>
      <a:lvl2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2pPr>
      <a:lvl3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3pPr>
      <a:lvl4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4pPr>
      <a:lvl5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5pPr>
      <a:lvl6pPr marL="457200" algn="ctr" defTabSz="1082675" rtl="0" fontAlgn="base">
        <a:spcBef>
          <a:spcPct val="0"/>
        </a:spcBef>
        <a:spcAft>
          <a:spcPct val="0"/>
        </a:spcAft>
        <a:defRPr sz="5200">
          <a:solidFill>
            <a:schemeClr val="tx1"/>
          </a:solidFill>
          <a:latin typeface="Calibri" pitchFamily="34" charset="0"/>
        </a:defRPr>
      </a:lvl6pPr>
      <a:lvl7pPr marL="914400" algn="ctr" defTabSz="1082675" rtl="0" fontAlgn="base">
        <a:spcBef>
          <a:spcPct val="0"/>
        </a:spcBef>
        <a:spcAft>
          <a:spcPct val="0"/>
        </a:spcAft>
        <a:defRPr sz="5200">
          <a:solidFill>
            <a:schemeClr val="tx1"/>
          </a:solidFill>
          <a:latin typeface="Calibri" pitchFamily="34" charset="0"/>
        </a:defRPr>
      </a:lvl7pPr>
      <a:lvl8pPr marL="1371600" algn="ctr" defTabSz="1082675" rtl="0" fontAlgn="base">
        <a:spcBef>
          <a:spcPct val="0"/>
        </a:spcBef>
        <a:spcAft>
          <a:spcPct val="0"/>
        </a:spcAft>
        <a:defRPr sz="5200">
          <a:solidFill>
            <a:schemeClr val="tx1"/>
          </a:solidFill>
          <a:latin typeface="Calibri" pitchFamily="34" charset="0"/>
        </a:defRPr>
      </a:lvl8pPr>
      <a:lvl9pPr marL="1828800" algn="ctr" defTabSz="1082675" rtl="0" fontAlgn="base">
        <a:spcBef>
          <a:spcPct val="0"/>
        </a:spcBef>
        <a:spcAft>
          <a:spcPct val="0"/>
        </a:spcAft>
        <a:defRPr sz="5200">
          <a:solidFill>
            <a:schemeClr val="tx1"/>
          </a:solidFill>
          <a:latin typeface="Calibri" pitchFamily="34" charset="0"/>
        </a:defRPr>
      </a:lvl9pPr>
    </p:titleStyle>
    <p:bodyStyle>
      <a:lvl1pPr marL="404813" indent="-404813" algn="l" defTabSz="1082675" rtl="0" eaLnBrk="0" fontAlgn="base" hangingPunct="0">
        <a:spcBef>
          <a:spcPct val="20000"/>
        </a:spcBef>
        <a:spcAft>
          <a:spcPct val="0"/>
        </a:spcAft>
        <a:buFont typeface="Arial" panose="020B0604020202020204" pitchFamily="34" charset="0"/>
        <a:buChar char="•"/>
        <a:defRPr sz="3800" kern="1200">
          <a:solidFill>
            <a:schemeClr val="tx1"/>
          </a:solidFill>
          <a:latin typeface="+mn-lt"/>
          <a:ea typeface="MS PGothic" pitchFamily="34" charset="-128"/>
          <a:cs typeface="MS PGothic" charset="0"/>
        </a:defRPr>
      </a:lvl1pPr>
      <a:lvl2pPr marL="879475" indent="-338138" algn="l" defTabSz="1082675" rtl="0" eaLnBrk="0" fontAlgn="base" hangingPunct="0">
        <a:spcBef>
          <a:spcPct val="20000"/>
        </a:spcBef>
        <a:spcAft>
          <a:spcPct val="0"/>
        </a:spcAft>
        <a:buFont typeface="Arial" panose="020B0604020202020204" pitchFamily="34" charset="0"/>
        <a:buChar char="–"/>
        <a:defRPr sz="3300" kern="1200">
          <a:solidFill>
            <a:schemeClr val="tx1"/>
          </a:solidFill>
          <a:latin typeface="+mn-lt"/>
          <a:ea typeface="MS PGothic" pitchFamily="34" charset="-128"/>
          <a:cs typeface="MS PGothic" charset="0"/>
        </a:defRPr>
      </a:lvl2pPr>
      <a:lvl3pPr marL="1352550" indent="-269875" algn="l" defTabSz="1082675"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3pPr>
      <a:lvl4pPr marL="1893888" indent="-269875" algn="l" defTabSz="1082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4pPr>
      <a:lvl5pPr marL="2435225" indent="-269875" algn="l" defTabSz="1082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5pPr>
      <a:lvl6pPr marL="2977789"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19206"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60622"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02038"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p:bodyStyle>
    <p:otherStyle>
      <a:defPPr>
        <a:defRPr lang="fr-FR"/>
      </a:defPPr>
      <a:lvl1pPr marL="0" algn="l" defTabSz="1082832" rtl="0" eaLnBrk="1" latinLnBrk="0" hangingPunct="1">
        <a:defRPr sz="2100" kern="1200">
          <a:solidFill>
            <a:schemeClr val="tx1"/>
          </a:solidFill>
          <a:latin typeface="+mn-lt"/>
          <a:ea typeface="+mn-ea"/>
          <a:cs typeface="+mn-cs"/>
        </a:defRPr>
      </a:lvl1pPr>
      <a:lvl2pPr marL="541416" algn="l" defTabSz="1082832" rtl="0" eaLnBrk="1" latinLnBrk="0" hangingPunct="1">
        <a:defRPr sz="2100" kern="1200">
          <a:solidFill>
            <a:schemeClr val="tx1"/>
          </a:solidFill>
          <a:latin typeface="+mn-lt"/>
          <a:ea typeface="+mn-ea"/>
          <a:cs typeface="+mn-cs"/>
        </a:defRPr>
      </a:lvl2pPr>
      <a:lvl3pPr marL="1082832" algn="l" defTabSz="1082832" rtl="0" eaLnBrk="1" latinLnBrk="0" hangingPunct="1">
        <a:defRPr sz="2100" kern="1200">
          <a:solidFill>
            <a:schemeClr val="tx1"/>
          </a:solidFill>
          <a:latin typeface="+mn-lt"/>
          <a:ea typeface="+mn-ea"/>
          <a:cs typeface="+mn-cs"/>
        </a:defRPr>
      </a:lvl3pPr>
      <a:lvl4pPr marL="1624249" algn="l" defTabSz="1082832" rtl="0" eaLnBrk="1" latinLnBrk="0" hangingPunct="1">
        <a:defRPr sz="2100" kern="1200">
          <a:solidFill>
            <a:schemeClr val="tx1"/>
          </a:solidFill>
          <a:latin typeface="+mn-lt"/>
          <a:ea typeface="+mn-ea"/>
          <a:cs typeface="+mn-cs"/>
        </a:defRPr>
      </a:lvl4pPr>
      <a:lvl5pPr marL="2165665" algn="l" defTabSz="1082832" rtl="0" eaLnBrk="1" latinLnBrk="0" hangingPunct="1">
        <a:defRPr sz="2100" kern="1200">
          <a:solidFill>
            <a:schemeClr val="tx1"/>
          </a:solidFill>
          <a:latin typeface="+mn-lt"/>
          <a:ea typeface="+mn-ea"/>
          <a:cs typeface="+mn-cs"/>
        </a:defRPr>
      </a:lvl5pPr>
      <a:lvl6pPr marL="2707081" algn="l" defTabSz="1082832" rtl="0" eaLnBrk="1" latinLnBrk="0" hangingPunct="1">
        <a:defRPr sz="2100" kern="1200">
          <a:solidFill>
            <a:schemeClr val="tx1"/>
          </a:solidFill>
          <a:latin typeface="+mn-lt"/>
          <a:ea typeface="+mn-ea"/>
          <a:cs typeface="+mn-cs"/>
        </a:defRPr>
      </a:lvl6pPr>
      <a:lvl7pPr marL="3248497" algn="l" defTabSz="1082832" rtl="0" eaLnBrk="1" latinLnBrk="0" hangingPunct="1">
        <a:defRPr sz="2100" kern="1200">
          <a:solidFill>
            <a:schemeClr val="tx1"/>
          </a:solidFill>
          <a:latin typeface="+mn-lt"/>
          <a:ea typeface="+mn-ea"/>
          <a:cs typeface="+mn-cs"/>
        </a:defRPr>
      </a:lvl7pPr>
      <a:lvl8pPr marL="3789914" algn="l" defTabSz="1082832" rtl="0" eaLnBrk="1" latinLnBrk="0" hangingPunct="1">
        <a:defRPr sz="2100" kern="1200">
          <a:solidFill>
            <a:schemeClr val="tx1"/>
          </a:solidFill>
          <a:latin typeface="+mn-lt"/>
          <a:ea typeface="+mn-ea"/>
          <a:cs typeface="+mn-cs"/>
        </a:defRPr>
      </a:lvl8pPr>
      <a:lvl9pPr marL="4331330" algn="l" defTabSz="108283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jpg"/><Relationship Id="rId18" Type="http://schemas.openxmlformats.org/officeDocument/2006/relationships/image" Target="../media/image20.jpg"/><Relationship Id="rId26" Type="http://schemas.openxmlformats.org/officeDocument/2006/relationships/image" Target="../media/image28.jpg"/><Relationship Id="rId3" Type="http://schemas.openxmlformats.org/officeDocument/2006/relationships/image" Target="../media/image6.png"/><Relationship Id="rId21" Type="http://schemas.openxmlformats.org/officeDocument/2006/relationships/image" Target="../media/image23.png"/><Relationship Id="rId7" Type="http://schemas.openxmlformats.org/officeDocument/2006/relationships/image" Target="../media/image9.png"/><Relationship Id="rId12" Type="http://schemas.openxmlformats.org/officeDocument/2006/relationships/image" Target="../media/image14.jpg"/><Relationship Id="rId17" Type="http://schemas.openxmlformats.org/officeDocument/2006/relationships/image" Target="../media/image19.jpg"/><Relationship Id="rId25" Type="http://schemas.openxmlformats.org/officeDocument/2006/relationships/image" Target="../media/image27.jpeg"/><Relationship Id="rId2" Type="http://schemas.openxmlformats.org/officeDocument/2006/relationships/image" Target="../media/image5.jpg"/><Relationship Id="rId16" Type="http://schemas.openxmlformats.org/officeDocument/2006/relationships/image" Target="../media/image18.png"/><Relationship Id="rId20" Type="http://schemas.openxmlformats.org/officeDocument/2006/relationships/image" Target="../media/image22.png"/><Relationship Id="rId29" Type="http://schemas.openxmlformats.org/officeDocument/2006/relationships/image" Target="../media/image31.jpg"/><Relationship Id="rId1" Type="http://schemas.openxmlformats.org/officeDocument/2006/relationships/slideLayout" Target="../slideLayouts/slideLayout3.xml"/><Relationship Id="rId6" Type="http://schemas.openxmlformats.org/officeDocument/2006/relationships/image" Target="../media/image8.jpg"/><Relationship Id="rId11" Type="http://schemas.openxmlformats.org/officeDocument/2006/relationships/image" Target="../media/image13.jpeg"/><Relationship Id="rId24" Type="http://schemas.openxmlformats.org/officeDocument/2006/relationships/image" Target="../media/image26.png"/><Relationship Id="rId5" Type="http://schemas.openxmlformats.org/officeDocument/2006/relationships/image" Target="../media/image7.png"/><Relationship Id="rId15" Type="http://schemas.openxmlformats.org/officeDocument/2006/relationships/image" Target="../media/image17.png"/><Relationship Id="rId23" Type="http://schemas.openxmlformats.org/officeDocument/2006/relationships/image" Target="../media/image25.png"/><Relationship Id="rId28" Type="http://schemas.openxmlformats.org/officeDocument/2006/relationships/image" Target="../media/image30.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4.jpg"/><Relationship Id="rId9" Type="http://schemas.openxmlformats.org/officeDocument/2006/relationships/image" Target="../media/image11.jpg"/><Relationship Id="rId14" Type="http://schemas.openxmlformats.org/officeDocument/2006/relationships/image" Target="../media/image16.png"/><Relationship Id="rId22" Type="http://schemas.openxmlformats.org/officeDocument/2006/relationships/image" Target="../media/image24.png"/><Relationship Id="rId27"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77.xml"/><Relationship Id="rId1" Type="http://schemas.openxmlformats.org/officeDocument/2006/relationships/tags" Target="../tags/tag76.xml"/><Relationship Id="rId4" Type="http://schemas.openxmlformats.org/officeDocument/2006/relationships/image" Target="../media/image4.jpg"/></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4.xml"/><Relationship Id="rId1" Type="http://schemas.openxmlformats.org/officeDocument/2006/relationships/tags" Target="../tags/tag43.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hyperlink" Target="mailto:jpassaquet@distech-controls.com" TargetMode="External"/><Relationship Id="rId3" Type="http://schemas.openxmlformats.org/officeDocument/2006/relationships/slideLayout" Target="../slideLayouts/slideLayout4.xml"/><Relationship Id="rId7" Type="http://schemas.openxmlformats.org/officeDocument/2006/relationships/hyperlink" Target="mailto:denis.Bazin@belimo.fr" TargetMode="External"/><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hyperlink" Target="mailto:rachid.khadir@siemens.com" TargetMode="External"/><Relationship Id="rId5" Type="http://schemas.openxmlformats.org/officeDocument/2006/relationships/hyperlink" Target="mailto:florent.trochu@acr-regulation.com" TargetMode="External"/><Relationship Id="rId10" Type="http://schemas.openxmlformats.org/officeDocument/2006/relationships/hyperlink" Target="mailto:amel.karim@infocom-industrie.fr" TargetMode="External"/><Relationship Id="rId4" Type="http://schemas.openxmlformats.org/officeDocument/2006/relationships/notesSlide" Target="../notesSlides/notesSlide15.xml"/><Relationship Id="rId9" Type="http://schemas.openxmlformats.org/officeDocument/2006/relationships/hyperlink" Target="mailto:e_fauconnier@danfoss.fr" TargetMode="Externa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1.xml"/><Relationship Id="rId1" Type="http://schemas.openxmlformats.org/officeDocument/2006/relationships/tags" Target="../tags/tag80.xml"/><Relationship Id="rId4" Type="http://schemas.openxmlformats.org/officeDocument/2006/relationships/notesSlide" Target="../notesSlides/notesSlide16.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6.xml"/><Relationship Id="rId1" Type="http://schemas.openxmlformats.org/officeDocument/2006/relationships/tags" Target="../tags/tag45.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hemeOverride" Target="../theme/themeOverride1.xml"/><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tags" Target="../tags/tag56.xml"/><Relationship Id="rId3" Type="http://schemas.openxmlformats.org/officeDocument/2006/relationships/tags" Target="../tags/tag51.xml"/><Relationship Id="rId7" Type="http://schemas.openxmlformats.org/officeDocument/2006/relationships/tags" Target="../tags/tag55.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tags" Target="../tags/tag54.xml"/><Relationship Id="rId5" Type="http://schemas.openxmlformats.org/officeDocument/2006/relationships/tags" Target="../tags/tag53.xml"/><Relationship Id="rId10" Type="http://schemas.openxmlformats.org/officeDocument/2006/relationships/notesSlide" Target="../notesSlides/notesSlide5.xml"/><Relationship Id="rId4" Type="http://schemas.openxmlformats.org/officeDocument/2006/relationships/tags" Target="../tags/tag52.xml"/><Relationship Id="rId9"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5" Type="http://schemas.openxmlformats.org/officeDocument/2006/relationships/notesSlide" Target="../notesSlides/notesSlide6.xml"/><Relationship Id="rId4"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 Id="rId5" Type="http://schemas.openxmlformats.org/officeDocument/2006/relationships/notesSlide" Target="../notesSlides/notesSlide7.xml"/><Relationship Id="rId4"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 Id="rId5" Type="http://schemas.openxmlformats.org/officeDocument/2006/relationships/notesSlide" Target="../notesSlides/notesSlide8.xml"/><Relationship Id="rId4"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tags" Target="../tags/tag68.xml"/><Relationship Id="rId7" Type="http://schemas.openxmlformats.org/officeDocument/2006/relationships/image" Target="../media/image3.emf"/><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notesSlide" Target="../notesSlides/notesSlide9.xml"/><Relationship Id="rId5" Type="http://schemas.openxmlformats.org/officeDocument/2006/relationships/slideLayout" Target="../slideLayouts/slideLayout15.xml"/><Relationship Id="rId4" Type="http://schemas.openxmlformats.org/officeDocument/2006/relationships/tags" Target="../tags/tag6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re 1">
            <a:extLst>
              <a:ext uri="{FF2B5EF4-FFF2-40B4-BE49-F238E27FC236}">
                <a16:creationId xmlns:a16="http://schemas.microsoft.com/office/drawing/2014/main" id="{D7CF5129-3818-A4AC-1346-53661181474B}"/>
              </a:ext>
            </a:extLst>
          </p:cNvPr>
          <p:cNvSpPr>
            <a:spLocks noGrp="1"/>
          </p:cNvSpPr>
          <p:nvPr>
            <p:ph type="ctrTitle"/>
            <p:custDataLst>
              <p:tags r:id="rId1"/>
            </p:custDataLst>
          </p:nvPr>
        </p:nvSpPr>
        <p:spPr>
          <a:xfrm>
            <a:off x="0" y="4421188"/>
            <a:ext cx="10826750" cy="1512887"/>
          </a:xfrm>
        </p:spPr>
        <p:txBody>
          <a:bodyPr>
            <a:normAutofit fontScale="90000"/>
          </a:bodyPr>
          <a:lstStyle/>
          <a:p>
            <a:pPr eaLnBrk="1" hangingPunct="1">
              <a:defRPr/>
            </a:pPr>
            <a:r>
              <a:rPr lang="fr-FR" altLang="fr-FR" dirty="0"/>
              <a:t>INFORMATION PRESSE 2025</a:t>
            </a:r>
            <a:br>
              <a:rPr lang="fr-FR" altLang="fr-FR" dirty="0"/>
            </a:br>
            <a:r>
              <a:rPr lang="fr-FR" altLang="fr-FR" sz="3100" dirty="0"/>
              <a:t>Régulation et Gestion Technique des Bâtiments</a:t>
            </a:r>
            <a:br>
              <a:rPr lang="fr-FR" altLang="fr-FR" sz="3100" dirty="0"/>
            </a:br>
            <a:r>
              <a:rPr lang="fr-FR" altLang="fr-FR" sz="3100" dirty="0"/>
              <a:t>(BACS)</a:t>
            </a:r>
          </a:p>
        </p:txBody>
      </p:sp>
      <p:sp>
        <p:nvSpPr>
          <p:cNvPr id="21507" name="Sous-titre 2">
            <a:extLst>
              <a:ext uri="{FF2B5EF4-FFF2-40B4-BE49-F238E27FC236}">
                <a16:creationId xmlns:a16="http://schemas.microsoft.com/office/drawing/2014/main" id="{2DBE8849-CC84-E02C-BFF1-CCABF722B845}"/>
              </a:ext>
            </a:extLst>
          </p:cNvPr>
          <p:cNvSpPr>
            <a:spLocks noGrp="1"/>
          </p:cNvSpPr>
          <p:nvPr>
            <p:ph type="subTitle" idx="1"/>
            <p:custDataLst>
              <p:tags r:id="rId2"/>
            </p:custDataLst>
          </p:nvPr>
        </p:nvSpPr>
        <p:spPr>
          <a:xfrm>
            <a:off x="0" y="6005513"/>
            <a:ext cx="10826750" cy="936625"/>
          </a:xfrm>
        </p:spPr>
        <p:txBody>
          <a:bodyPr>
            <a:normAutofit fontScale="92500" lnSpcReduction="10000"/>
          </a:bodyPr>
          <a:lstStyle/>
          <a:p>
            <a:pPr eaLnBrk="1" hangingPunct="1">
              <a:lnSpc>
                <a:spcPct val="60000"/>
              </a:lnSpc>
            </a:pPr>
            <a:r>
              <a:rPr lang="fr-FR" altLang="fr-FR" sz="2200" dirty="0">
                <a:solidFill>
                  <a:srgbClr val="404040"/>
                </a:solidFill>
              </a:rPr>
              <a:t>Évaluation du marché 2024</a:t>
            </a:r>
          </a:p>
          <a:p>
            <a:pPr eaLnBrk="1" hangingPunct="1">
              <a:lnSpc>
                <a:spcPct val="60000"/>
              </a:lnSpc>
            </a:pPr>
            <a:r>
              <a:rPr lang="fr-FR" altLang="fr-FR" sz="2200" dirty="0">
                <a:solidFill>
                  <a:srgbClr val="404040"/>
                </a:solidFill>
              </a:rPr>
              <a:t>et Perspectives 2025</a:t>
            </a:r>
          </a:p>
          <a:p>
            <a:pPr eaLnBrk="1" hangingPunct="1">
              <a:lnSpc>
                <a:spcPct val="60000"/>
              </a:lnSpc>
            </a:pPr>
            <a:endParaRPr lang="fr-FR" altLang="fr-FR" sz="2200" dirty="0">
              <a:solidFill>
                <a:srgbClr val="404040"/>
              </a:solidFill>
            </a:endParaRPr>
          </a:p>
          <a:p>
            <a:pPr eaLnBrk="1" hangingPunct="1">
              <a:lnSpc>
                <a:spcPct val="60000"/>
              </a:lnSpc>
            </a:pPr>
            <a:r>
              <a:rPr lang="fr-FR" altLang="fr-FR" sz="2200" dirty="0">
                <a:solidFill>
                  <a:srgbClr val="404040"/>
                </a:solidFill>
              </a:rPr>
              <a:t>28 mars 2025</a:t>
            </a:r>
            <a:endParaRPr lang="fr-FR" altLang="fr-FR" sz="1000" dirty="0">
              <a:solidFill>
                <a:srgbClr val="40404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re 12">
            <a:extLst>
              <a:ext uri="{FF2B5EF4-FFF2-40B4-BE49-F238E27FC236}">
                <a16:creationId xmlns:a16="http://schemas.microsoft.com/office/drawing/2014/main" id="{525D4061-4A99-2980-7FA5-613234E6B594}"/>
              </a:ext>
            </a:extLst>
          </p:cNvPr>
          <p:cNvSpPr>
            <a:spLocks noGrp="1"/>
          </p:cNvSpPr>
          <p:nvPr>
            <p:ph type="title"/>
            <p:custDataLst>
              <p:tags r:id="rId1"/>
            </p:custDataLst>
          </p:nvPr>
        </p:nvSpPr>
        <p:spPr>
          <a:xfrm>
            <a:off x="4763" y="1311275"/>
            <a:ext cx="10826750" cy="758825"/>
          </a:xfrm>
        </p:spPr>
        <p:txBody>
          <a:bodyPr/>
          <a:lstStyle/>
          <a:p>
            <a:r>
              <a:rPr lang="fr-FR" altLang="fr-FR" sz="3200" dirty="0"/>
              <a:t>Bilan 2024</a:t>
            </a:r>
          </a:p>
        </p:txBody>
      </p:sp>
      <p:sp>
        <p:nvSpPr>
          <p:cNvPr id="5" name="Espace réservé du texte 3">
            <a:extLst>
              <a:ext uri="{FF2B5EF4-FFF2-40B4-BE49-F238E27FC236}">
                <a16:creationId xmlns:a16="http://schemas.microsoft.com/office/drawing/2014/main" id="{14A77734-920B-6496-C817-87BD9AAEBBF5}"/>
              </a:ext>
            </a:extLst>
          </p:cNvPr>
          <p:cNvSpPr>
            <a:spLocks noGrp="1"/>
          </p:cNvSpPr>
          <p:nvPr>
            <p:ph type="body" sz="quarter" idx="11"/>
            <p:custDataLst>
              <p:tags r:id="rId2"/>
            </p:custDataLst>
          </p:nvPr>
        </p:nvSpPr>
        <p:spPr>
          <a:xfrm>
            <a:off x="31750" y="2128838"/>
            <a:ext cx="10814050" cy="1079500"/>
          </a:xfrm>
        </p:spPr>
        <p:txBody>
          <a:bodyPr/>
          <a:lstStyle/>
          <a:p>
            <a:pPr>
              <a:defRPr/>
            </a:pPr>
            <a:r>
              <a:rPr lang="fr-FR" altLang="fr-FR" dirty="0">
                <a:solidFill>
                  <a:srgbClr val="404040"/>
                </a:solidFill>
              </a:rPr>
              <a:t>La filière BACS s’affirme et se renforce</a:t>
            </a:r>
            <a:endParaRPr lang="fr-FR" altLang="fr-FR" dirty="0">
              <a:solidFill>
                <a:srgbClr val="262626"/>
              </a:solidFill>
            </a:endParaRPr>
          </a:p>
        </p:txBody>
      </p:sp>
      <p:sp>
        <p:nvSpPr>
          <p:cNvPr id="2" name="Espace réservé du contenu 13">
            <a:extLst>
              <a:ext uri="{FF2B5EF4-FFF2-40B4-BE49-F238E27FC236}">
                <a16:creationId xmlns:a16="http://schemas.microsoft.com/office/drawing/2014/main" id="{7CB07B50-B879-B141-D45F-E57BE7ECC37B}"/>
              </a:ext>
            </a:extLst>
          </p:cNvPr>
          <p:cNvSpPr txBox="1">
            <a:spLocks/>
          </p:cNvSpPr>
          <p:nvPr>
            <p:custDataLst>
              <p:tags r:id="rId3"/>
            </p:custDataLst>
          </p:nvPr>
        </p:nvSpPr>
        <p:spPr bwMode="auto">
          <a:xfrm>
            <a:off x="388828" y="2720319"/>
            <a:ext cx="10080625" cy="518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t" anchorCtr="0" compatLnSpc="1">
            <a:prstTxWarp prst="textNoShape">
              <a:avLst/>
            </a:prstTxWarp>
            <a:normAutofit/>
          </a:bodyPr>
          <a:lstStyle>
            <a:lvl1pPr marL="0" indent="0" algn="l" defTabSz="1082675" rtl="0" eaLnBrk="0" fontAlgn="base" hangingPunct="0">
              <a:spcBef>
                <a:spcPct val="20000"/>
              </a:spcBef>
              <a:spcAft>
                <a:spcPct val="0"/>
              </a:spcAft>
              <a:buFont typeface="Arial" panose="020B0604020202020204" pitchFamily="34" charset="0"/>
              <a:buNone/>
              <a:defRPr sz="2400" kern="1200">
                <a:solidFill>
                  <a:schemeClr val="tx1">
                    <a:lumMod val="50000"/>
                    <a:lumOff val="50000"/>
                  </a:schemeClr>
                </a:solidFill>
                <a:latin typeface="Arial" panose="020B0604020202020204" pitchFamily="34" charset="0"/>
                <a:ea typeface="MS PGothic" pitchFamily="34" charset="-128"/>
                <a:cs typeface="Arial" panose="020B0604020202020204" pitchFamily="34" charset="0"/>
              </a:defRPr>
            </a:lvl1pPr>
            <a:lvl2pPr marL="879475" indent="-338138" algn="l" defTabSz="1082675" rtl="0" eaLnBrk="0" fontAlgn="base" hangingPunct="0">
              <a:spcBef>
                <a:spcPct val="20000"/>
              </a:spcBef>
              <a:spcAft>
                <a:spcPct val="0"/>
              </a:spcAft>
              <a:buFont typeface="Arial" panose="020B0604020202020204" pitchFamily="34" charset="0"/>
              <a:buChar char="–"/>
              <a:defRPr sz="3300" kern="1200">
                <a:solidFill>
                  <a:schemeClr val="tx1"/>
                </a:solidFill>
                <a:latin typeface="+mn-lt"/>
                <a:ea typeface="MS PGothic" pitchFamily="34" charset="-128"/>
                <a:cs typeface="MS PGothic" charset="0"/>
              </a:defRPr>
            </a:lvl2pPr>
            <a:lvl3pPr marL="1352550" indent="-269875" algn="l" defTabSz="1082675"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3pPr>
            <a:lvl4pPr marL="1893888" indent="-269875" algn="l" defTabSz="1082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4pPr>
            <a:lvl5pPr marL="2435225" indent="-269875" algn="l" defTabSz="1082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5pPr>
            <a:lvl6pPr marL="2977789"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19206"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60622"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02038"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pPr marL="342900" indent="-342900" algn="just">
              <a:spcBef>
                <a:spcPct val="0"/>
              </a:spcBef>
              <a:spcAft>
                <a:spcPts val="2400"/>
              </a:spcAft>
              <a:buClr>
                <a:srgbClr val="FF0000"/>
              </a:buClr>
              <a:buSzPct val="120000"/>
              <a:buFont typeface="Arial" panose="020B0604020202020204" pitchFamily="34" charset="0"/>
              <a:buChar char="›"/>
            </a:pPr>
            <a:r>
              <a:rPr lang="fr-FR" altLang="fr-FR" sz="2000" b="1" dirty="0">
                <a:solidFill>
                  <a:srgbClr val="404040"/>
                </a:solidFill>
              </a:rPr>
              <a:t>Un marché en progression malgré la mauvaise santé du secteur : </a:t>
            </a:r>
            <a:r>
              <a:rPr lang="fr-FR" altLang="fr-FR" sz="2000" dirty="0">
                <a:solidFill>
                  <a:srgbClr val="404040"/>
                </a:solidFill>
              </a:rPr>
              <a:t>conjoncture économique difficile et instabilités politiques impactant les aides à la rénovation énergétiques</a:t>
            </a:r>
          </a:p>
          <a:p>
            <a:pPr marL="342900" indent="-342900" algn="just">
              <a:spcBef>
                <a:spcPct val="0"/>
              </a:spcBef>
              <a:spcAft>
                <a:spcPts val="2400"/>
              </a:spcAft>
              <a:buClr>
                <a:srgbClr val="FF0000"/>
              </a:buClr>
              <a:buSzPct val="120000"/>
              <a:buFont typeface="Arial" panose="020B0604020202020204" pitchFamily="34" charset="0"/>
              <a:buChar char="›"/>
            </a:pPr>
            <a:r>
              <a:rPr lang="fr-FR" altLang="fr-FR" sz="2000" b="1" dirty="0">
                <a:solidFill>
                  <a:srgbClr val="404040"/>
                </a:solidFill>
              </a:rPr>
              <a:t>L’approche des échéances réglementaires (Décret régulation, Décret BACS) et le recours aux fondamentaux de l’industrie, relayés notamment au sein de l’ALLIANCE BACS, </a:t>
            </a:r>
            <a:r>
              <a:rPr lang="fr-FR" altLang="fr-FR" sz="2000" dirty="0">
                <a:solidFill>
                  <a:srgbClr val="404040"/>
                </a:solidFill>
              </a:rPr>
              <a:t>portent leurs fruits </a:t>
            </a:r>
          </a:p>
          <a:p>
            <a:pPr marL="342900" indent="-342900" algn="just">
              <a:spcBef>
                <a:spcPct val="0"/>
              </a:spcBef>
              <a:spcAft>
                <a:spcPts val="2400"/>
              </a:spcAft>
              <a:buClr>
                <a:srgbClr val="FF0000"/>
              </a:buClr>
              <a:buSzPct val="120000"/>
              <a:buFont typeface="Arial" panose="020B0604020202020204" pitchFamily="34" charset="0"/>
              <a:buChar char="›"/>
            </a:pPr>
            <a:r>
              <a:rPr lang="fr-FR" altLang="fr-FR" sz="2000" b="1" dirty="0">
                <a:solidFill>
                  <a:srgbClr val="404040"/>
                </a:solidFill>
              </a:rPr>
              <a:t>De fortes disparités entre les marchés : </a:t>
            </a:r>
            <a:r>
              <a:rPr lang="fr-FR" altLang="fr-FR" sz="2000" dirty="0">
                <a:solidFill>
                  <a:srgbClr val="404040"/>
                </a:solidFill>
              </a:rPr>
              <a:t>solutions à haute valeur ajoutée pour le haut du marché et déploiement important de solutions standards</a:t>
            </a:r>
          </a:p>
          <a:p>
            <a:pPr marL="342900" indent="-342900" algn="just">
              <a:spcBef>
                <a:spcPct val="0"/>
              </a:spcBef>
              <a:spcAft>
                <a:spcPts val="2400"/>
              </a:spcAft>
              <a:buClr>
                <a:srgbClr val="FF0000"/>
              </a:buClr>
              <a:buSzPct val="120000"/>
              <a:buFont typeface="Arial" panose="020B0604020202020204" pitchFamily="34" charset="0"/>
              <a:buChar char="›"/>
            </a:pPr>
            <a:r>
              <a:rPr lang="fr-FR" altLang="fr-FR" sz="2000" b="1" dirty="0">
                <a:solidFill>
                  <a:srgbClr val="FF0000"/>
                </a:solidFill>
              </a:rPr>
              <a:t>Il faut maintenir le cap et continuer à fédérer !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Espace réservé du contenu 13">
            <a:extLst>
              <a:ext uri="{FF2B5EF4-FFF2-40B4-BE49-F238E27FC236}">
                <a16:creationId xmlns:a16="http://schemas.microsoft.com/office/drawing/2014/main" id="{76035433-CA1D-1E2C-A1AD-13ACE0942F09}"/>
              </a:ext>
            </a:extLst>
          </p:cNvPr>
          <p:cNvSpPr>
            <a:spLocks noGrp="1"/>
          </p:cNvSpPr>
          <p:nvPr>
            <p:ph idx="1"/>
            <p:custDataLst>
              <p:tags r:id="rId1"/>
            </p:custDataLst>
          </p:nvPr>
        </p:nvSpPr>
        <p:spPr>
          <a:xfrm>
            <a:off x="388828" y="2720319"/>
            <a:ext cx="10080625" cy="5183187"/>
          </a:xfrm>
        </p:spPr>
        <p:txBody>
          <a:bodyPr>
            <a:normAutofit/>
          </a:bodyPr>
          <a:lstStyle/>
          <a:p>
            <a:pPr marL="342900" indent="-342900" algn="just">
              <a:spcBef>
                <a:spcPct val="0"/>
              </a:spcBef>
              <a:spcAft>
                <a:spcPts val="2400"/>
              </a:spcAft>
              <a:buClr>
                <a:srgbClr val="FF0000"/>
              </a:buClr>
              <a:buSzPct val="120000"/>
              <a:buFont typeface="Arial" panose="020B0604020202020204" pitchFamily="34" charset="0"/>
              <a:buChar char="›"/>
            </a:pPr>
            <a:r>
              <a:rPr lang="fr-FR" sz="2000" b="1" dirty="0">
                <a:solidFill>
                  <a:srgbClr val="404040"/>
                </a:solidFill>
              </a:rPr>
              <a:t>La filière BACS est en bonne santé </a:t>
            </a:r>
            <a:r>
              <a:rPr lang="fr-FR" sz="2000" dirty="0">
                <a:solidFill>
                  <a:srgbClr val="404040"/>
                </a:solidFill>
              </a:rPr>
              <a:t>avec des perspectives de développement fort</a:t>
            </a:r>
          </a:p>
          <a:p>
            <a:pPr marL="342900" indent="-342900" algn="just">
              <a:spcBef>
                <a:spcPct val="0"/>
              </a:spcBef>
              <a:spcAft>
                <a:spcPts val="2400"/>
              </a:spcAft>
              <a:buClr>
                <a:srgbClr val="FF0000"/>
              </a:buClr>
              <a:buSzPct val="120000"/>
              <a:buFont typeface="Arial" panose="020B0604020202020204" pitchFamily="34" charset="0"/>
              <a:buChar char="›"/>
            </a:pPr>
            <a:r>
              <a:rPr lang="fr-FR" sz="2000" dirty="0">
                <a:solidFill>
                  <a:srgbClr val="404040"/>
                </a:solidFill>
              </a:rPr>
              <a:t>Les BACS s’affirment comme le 3</a:t>
            </a:r>
            <a:r>
              <a:rPr lang="fr-FR" sz="2000" baseline="30000" dirty="0">
                <a:solidFill>
                  <a:srgbClr val="404040"/>
                </a:solidFill>
              </a:rPr>
              <a:t>ème</a:t>
            </a:r>
            <a:r>
              <a:rPr lang="fr-FR" sz="2000" dirty="0">
                <a:solidFill>
                  <a:srgbClr val="404040"/>
                </a:solidFill>
              </a:rPr>
              <a:t> pilier de la performance énergétique : des BACS adaptés à chaque bâtiment et chaque équipement </a:t>
            </a:r>
          </a:p>
          <a:p>
            <a:pPr marL="342900" indent="-342900" algn="just">
              <a:spcBef>
                <a:spcPct val="0"/>
              </a:spcBef>
              <a:spcAft>
                <a:spcPts val="2400"/>
              </a:spcAft>
              <a:buClr>
                <a:srgbClr val="FF0000"/>
              </a:buClr>
              <a:buSzPct val="120000"/>
              <a:buFont typeface="Arial" panose="020B0604020202020204" pitchFamily="34" charset="0"/>
              <a:buChar char="›"/>
            </a:pPr>
            <a:r>
              <a:rPr lang="fr-FR" sz="2000" dirty="0">
                <a:solidFill>
                  <a:srgbClr val="404040"/>
                </a:solidFill>
              </a:rPr>
              <a:t>L’arrivée de nouveaux acteurs constitue autant une </a:t>
            </a:r>
            <a:r>
              <a:rPr lang="fr-FR" sz="2000" dirty="0">
                <a:solidFill>
                  <a:schemeClr val="tx1"/>
                </a:solidFill>
              </a:rPr>
              <a:t>dynamique enrichissante </a:t>
            </a:r>
            <a:r>
              <a:rPr lang="fr-FR" sz="2000" dirty="0">
                <a:solidFill>
                  <a:srgbClr val="404040"/>
                </a:solidFill>
              </a:rPr>
              <a:t>de partage de bonnes pratiques, qu’un défi pour éviter les contre-références majeures</a:t>
            </a:r>
          </a:p>
          <a:p>
            <a:pPr marL="342900" indent="-342900" algn="just">
              <a:spcBef>
                <a:spcPct val="0"/>
              </a:spcBef>
              <a:spcAft>
                <a:spcPts val="2400"/>
              </a:spcAft>
              <a:buClr>
                <a:srgbClr val="FF0000"/>
              </a:buClr>
              <a:buSzPct val="120000"/>
              <a:buFont typeface="Arial" panose="020B0604020202020204" pitchFamily="34" charset="0"/>
              <a:buChar char="›"/>
            </a:pPr>
            <a:r>
              <a:rPr lang="fr-FR" altLang="fr-FR" sz="2000" b="1" dirty="0">
                <a:solidFill>
                  <a:srgbClr val="404040"/>
                </a:solidFill>
              </a:rPr>
              <a:t>Rôle de l’ALLIANCE BACS </a:t>
            </a:r>
            <a:r>
              <a:rPr lang="fr-FR" altLang="fr-FR" sz="2000" dirty="0">
                <a:solidFill>
                  <a:srgbClr val="404040"/>
                </a:solidFill>
              </a:rPr>
              <a:t>: fédérer la filière autour d’une </a:t>
            </a:r>
            <a:r>
              <a:rPr lang="fr-FR" sz="2000" dirty="0">
                <a:solidFill>
                  <a:srgbClr val="404040"/>
                </a:solidFill>
              </a:rPr>
              <a:t>compréhension commune des référentiels techniques et des bonnes pratiques tout au long de la chaine de valeur </a:t>
            </a:r>
          </a:p>
          <a:p>
            <a:pPr marL="342900" indent="-342900" algn="just">
              <a:spcBef>
                <a:spcPct val="0"/>
              </a:spcBef>
              <a:spcAft>
                <a:spcPts val="2400"/>
              </a:spcAft>
              <a:buClr>
                <a:srgbClr val="FF0000"/>
              </a:buClr>
              <a:buSzPct val="120000"/>
              <a:buFont typeface="Arial" panose="020B0604020202020204" pitchFamily="34" charset="0"/>
              <a:buChar char="›"/>
            </a:pPr>
            <a:r>
              <a:rPr lang="fr-FR" altLang="fr-FR" sz="2000" b="1" dirty="0">
                <a:solidFill>
                  <a:srgbClr val="404040"/>
                </a:solidFill>
              </a:rPr>
              <a:t>Innovation technologique </a:t>
            </a:r>
            <a:r>
              <a:rPr lang="fr-FR" altLang="fr-FR" sz="2000" dirty="0">
                <a:solidFill>
                  <a:srgbClr val="404040"/>
                </a:solidFill>
              </a:rPr>
              <a:t>: intégration de la cybersécurité </a:t>
            </a:r>
          </a:p>
          <a:p>
            <a:pPr marL="342900" indent="-342900" algn="just">
              <a:spcBef>
                <a:spcPct val="0"/>
              </a:spcBef>
              <a:spcAft>
                <a:spcPts val="2400"/>
              </a:spcAft>
              <a:buClr>
                <a:srgbClr val="FF0000"/>
              </a:buClr>
              <a:buSzPct val="120000"/>
              <a:buFont typeface="Arial" panose="020B0604020202020204" pitchFamily="34" charset="0"/>
              <a:buChar char="›"/>
            </a:pPr>
            <a:r>
              <a:rPr lang="fr-FR" altLang="fr-FR" sz="2000" b="1" dirty="0">
                <a:solidFill>
                  <a:srgbClr val="404040"/>
                </a:solidFill>
              </a:rPr>
              <a:t>A l’horizon 2030 </a:t>
            </a:r>
            <a:r>
              <a:rPr lang="fr-FR" altLang="fr-FR" sz="2000" dirty="0">
                <a:solidFill>
                  <a:srgbClr val="404040"/>
                </a:solidFill>
              </a:rPr>
              <a:t>: équiper tous les bâtiments en automatismes et préparer le déploiement des instruments de mesure de la consommation énergétique réelle</a:t>
            </a:r>
          </a:p>
        </p:txBody>
      </p:sp>
      <p:sp>
        <p:nvSpPr>
          <p:cNvPr id="5" name="Espace réservé du texte 3">
            <a:extLst>
              <a:ext uri="{FF2B5EF4-FFF2-40B4-BE49-F238E27FC236}">
                <a16:creationId xmlns:a16="http://schemas.microsoft.com/office/drawing/2014/main" id="{88CA6496-5618-A41E-D0C8-48C1F1132432}"/>
              </a:ext>
            </a:extLst>
          </p:cNvPr>
          <p:cNvSpPr>
            <a:spLocks noGrp="1"/>
          </p:cNvSpPr>
          <p:nvPr>
            <p:ph type="body" sz="quarter" idx="11"/>
            <p:custDataLst>
              <p:tags r:id="rId2"/>
            </p:custDataLst>
          </p:nvPr>
        </p:nvSpPr>
        <p:spPr>
          <a:xfrm>
            <a:off x="22116" y="2135051"/>
            <a:ext cx="10814050" cy="676275"/>
          </a:xfrm>
        </p:spPr>
        <p:txBody>
          <a:bodyPr/>
          <a:lstStyle/>
          <a:p>
            <a:pPr>
              <a:defRPr/>
            </a:pPr>
            <a:r>
              <a:rPr lang="fr-FR" altLang="fr-FR" dirty="0">
                <a:solidFill>
                  <a:srgbClr val="404040"/>
                </a:solidFill>
              </a:rPr>
              <a:t>Maintenir le cap vers la massification</a:t>
            </a:r>
          </a:p>
        </p:txBody>
      </p:sp>
      <p:sp>
        <p:nvSpPr>
          <p:cNvPr id="2" name="Titre 12">
            <a:extLst>
              <a:ext uri="{FF2B5EF4-FFF2-40B4-BE49-F238E27FC236}">
                <a16:creationId xmlns:a16="http://schemas.microsoft.com/office/drawing/2014/main" id="{D3DD77DD-118D-0A06-A6DE-3D94F27D3C94}"/>
              </a:ext>
            </a:extLst>
          </p:cNvPr>
          <p:cNvSpPr txBox="1">
            <a:spLocks/>
          </p:cNvSpPr>
          <p:nvPr>
            <p:custDataLst>
              <p:tags r:id="rId3"/>
            </p:custDataLst>
          </p:nvPr>
        </p:nvSpPr>
        <p:spPr bwMode="auto">
          <a:xfrm>
            <a:off x="4763" y="1311275"/>
            <a:ext cx="1082675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ctr" anchorCtr="0" compatLnSpc="1">
            <a:prstTxWarp prst="textNoShape">
              <a:avLst/>
            </a:prstTxWarp>
            <a:normAutofit/>
          </a:bodyPr>
          <a:lstStyle>
            <a:lvl1pPr algn="ctr" defTabSz="1082675" rtl="0" eaLnBrk="0" fontAlgn="base" hangingPunct="0">
              <a:spcBef>
                <a:spcPct val="0"/>
              </a:spcBef>
              <a:spcAft>
                <a:spcPct val="0"/>
              </a:spcAft>
              <a:defRPr sz="4000" b="1" kern="1200">
                <a:solidFill>
                  <a:srgbClr val="0070C0"/>
                </a:solidFill>
                <a:latin typeface="Arial" panose="020B0604020202020204" pitchFamily="34" charset="0"/>
                <a:ea typeface="MS PGothic" pitchFamily="34" charset="-128"/>
                <a:cs typeface="Arial" panose="020B0604020202020204" pitchFamily="34" charset="0"/>
              </a:defRPr>
            </a:lvl1pPr>
            <a:lvl2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2pPr>
            <a:lvl3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3pPr>
            <a:lvl4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4pPr>
            <a:lvl5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5pPr>
            <a:lvl6pPr marL="457200" algn="ctr" defTabSz="1082675" rtl="0" fontAlgn="base">
              <a:spcBef>
                <a:spcPct val="0"/>
              </a:spcBef>
              <a:spcAft>
                <a:spcPct val="0"/>
              </a:spcAft>
              <a:defRPr sz="5200">
                <a:solidFill>
                  <a:schemeClr val="tx1"/>
                </a:solidFill>
                <a:latin typeface="Calibri" pitchFamily="34" charset="0"/>
              </a:defRPr>
            </a:lvl6pPr>
            <a:lvl7pPr marL="914400" algn="ctr" defTabSz="1082675" rtl="0" fontAlgn="base">
              <a:spcBef>
                <a:spcPct val="0"/>
              </a:spcBef>
              <a:spcAft>
                <a:spcPct val="0"/>
              </a:spcAft>
              <a:defRPr sz="5200">
                <a:solidFill>
                  <a:schemeClr val="tx1"/>
                </a:solidFill>
                <a:latin typeface="Calibri" pitchFamily="34" charset="0"/>
              </a:defRPr>
            </a:lvl7pPr>
            <a:lvl8pPr marL="1371600" algn="ctr" defTabSz="1082675" rtl="0" fontAlgn="base">
              <a:spcBef>
                <a:spcPct val="0"/>
              </a:spcBef>
              <a:spcAft>
                <a:spcPct val="0"/>
              </a:spcAft>
              <a:defRPr sz="5200">
                <a:solidFill>
                  <a:schemeClr val="tx1"/>
                </a:solidFill>
                <a:latin typeface="Calibri" pitchFamily="34" charset="0"/>
              </a:defRPr>
            </a:lvl8pPr>
            <a:lvl9pPr marL="1828800" algn="ctr" defTabSz="1082675" rtl="0" fontAlgn="base">
              <a:spcBef>
                <a:spcPct val="0"/>
              </a:spcBef>
              <a:spcAft>
                <a:spcPct val="0"/>
              </a:spcAft>
              <a:defRPr sz="5200">
                <a:solidFill>
                  <a:schemeClr val="tx1"/>
                </a:solidFill>
                <a:latin typeface="Calibri" pitchFamily="34" charset="0"/>
              </a:defRPr>
            </a:lvl9pPr>
          </a:lstStyle>
          <a:p>
            <a:r>
              <a:rPr lang="fr-FR" altLang="fr-FR" sz="3200" dirty="0"/>
              <a:t>Perspectives 2025</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re 1">
            <a:extLst>
              <a:ext uri="{FF2B5EF4-FFF2-40B4-BE49-F238E27FC236}">
                <a16:creationId xmlns:a16="http://schemas.microsoft.com/office/drawing/2014/main" id="{580BE3F5-010E-ED48-E9AD-BAA923668871}"/>
              </a:ext>
            </a:extLst>
          </p:cNvPr>
          <p:cNvSpPr>
            <a:spLocks noGrp="1"/>
          </p:cNvSpPr>
          <p:nvPr>
            <p:ph type="title"/>
          </p:nvPr>
        </p:nvSpPr>
        <p:spPr>
          <a:xfrm>
            <a:off x="0" y="1293410"/>
            <a:ext cx="10826750" cy="757237"/>
          </a:xfrm>
        </p:spPr>
        <p:txBody>
          <a:bodyPr/>
          <a:lstStyle/>
          <a:p>
            <a:r>
              <a:rPr lang="fr-FR" altLang="fr-FR" sz="3200" dirty="0"/>
              <a:t>Le chemin du déploiement</a:t>
            </a:r>
          </a:p>
        </p:txBody>
      </p:sp>
      <p:sp>
        <p:nvSpPr>
          <p:cNvPr id="3" name="Rectangle 2">
            <a:extLst>
              <a:ext uri="{FF2B5EF4-FFF2-40B4-BE49-F238E27FC236}">
                <a16:creationId xmlns:a16="http://schemas.microsoft.com/office/drawing/2014/main" id="{CD552725-C22E-9663-8147-3950149200AD}"/>
              </a:ext>
            </a:extLst>
          </p:cNvPr>
          <p:cNvSpPr/>
          <p:nvPr/>
        </p:nvSpPr>
        <p:spPr>
          <a:xfrm>
            <a:off x="1221618" y="3481530"/>
            <a:ext cx="2611120" cy="1197065"/>
          </a:xfrm>
          <a:prstGeom prst="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BACS performants (classes A ou B)</a:t>
            </a:r>
          </a:p>
        </p:txBody>
      </p:sp>
      <p:sp>
        <p:nvSpPr>
          <p:cNvPr id="6" name="Rectangle 5">
            <a:extLst>
              <a:ext uri="{FF2B5EF4-FFF2-40B4-BE49-F238E27FC236}">
                <a16:creationId xmlns:a16="http://schemas.microsoft.com/office/drawing/2014/main" id="{8727FAC9-3006-D613-8A72-A18A378EE8F6}"/>
              </a:ext>
            </a:extLst>
          </p:cNvPr>
          <p:cNvSpPr/>
          <p:nvPr/>
        </p:nvSpPr>
        <p:spPr>
          <a:xfrm>
            <a:off x="1231170" y="4905037"/>
            <a:ext cx="2611120" cy="1604853"/>
          </a:xfrm>
          <a:prstGeom prst="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BACS standards</a:t>
            </a:r>
          </a:p>
          <a:p>
            <a:pPr algn="ctr"/>
            <a:r>
              <a:rPr lang="fr-FR" dirty="0"/>
              <a:t>(classe C )</a:t>
            </a:r>
          </a:p>
        </p:txBody>
      </p:sp>
      <p:sp>
        <p:nvSpPr>
          <p:cNvPr id="11" name="Rectangle 10">
            <a:extLst>
              <a:ext uri="{FF2B5EF4-FFF2-40B4-BE49-F238E27FC236}">
                <a16:creationId xmlns:a16="http://schemas.microsoft.com/office/drawing/2014/main" id="{EB9BF5B3-3B34-9C1A-62A5-4B79DA36A510}"/>
              </a:ext>
            </a:extLst>
          </p:cNvPr>
          <p:cNvSpPr/>
          <p:nvPr/>
        </p:nvSpPr>
        <p:spPr>
          <a:xfrm>
            <a:off x="4069254" y="3467940"/>
            <a:ext cx="2611120" cy="1197064"/>
          </a:xfrm>
          <a:prstGeom prst="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CEE (ex: BAT-TH-116)</a:t>
            </a:r>
          </a:p>
        </p:txBody>
      </p:sp>
      <p:sp>
        <p:nvSpPr>
          <p:cNvPr id="13" name="Rectangle 12">
            <a:extLst>
              <a:ext uri="{FF2B5EF4-FFF2-40B4-BE49-F238E27FC236}">
                <a16:creationId xmlns:a16="http://schemas.microsoft.com/office/drawing/2014/main" id="{A71CE728-DA06-39A2-9D9B-079E6C741F68}"/>
              </a:ext>
            </a:extLst>
          </p:cNvPr>
          <p:cNvSpPr/>
          <p:nvPr/>
        </p:nvSpPr>
        <p:spPr>
          <a:xfrm>
            <a:off x="4077432" y="4905037"/>
            <a:ext cx="2611120" cy="1604853"/>
          </a:xfrm>
          <a:prstGeom prst="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Décrets BACS  </a:t>
            </a:r>
          </a:p>
          <a:p>
            <a:pPr algn="ctr"/>
            <a:r>
              <a:rPr lang="fr-FR" dirty="0"/>
              <a:t>(5 usages)</a:t>
            </a:r>
          </a:p>
          <a:p>
            <a:pPr algn="ctr"/>
            <a:endParaRPr lang="fr-FR" dirty="0"/>
          </a:p>
        </p:txBody>
      </p:sp>
      <p:sp>
        <p:nvSpPr>
          <p:cNvPr id="14" name="Rectangle 13">
            <a:extLst>
              <a:ext uri="{FF2B5EF4-FFF2-40B4-BE49-F238E27FC236}">
                <a16:creationId xmlns:a16="http://schemas.microsoft.com/office/drawing/2014/main" id="{10964F86-4F80-E5F4-79B0-519C2F7D668D}"/>
              </a:ext>
            </a:extLst>
          </p:cNvPr>
          <p:cNvSpPr/>
          <p:nvPr/>
        </p:nvSpPr>
        <p:spPr>
          <a:xfrm>
            <a:off x="6908734" y="3448936"/>
            <a:ext cx="2611120" cy="1223857"/>
          </a:xfrm>
          <a:prstGeom prst="rec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CEE (ex: BAR-TH-173)</a:t>
            </a:r>
          </a:p>
        </p:txBody>
      </p:sp>
      <p:sp>
        <p:nvSpPr>
          <p:cNvPr id="15" name="Rectangle 14">
            <a:extLst>
              <a:ext uri="{FF2B5EF4-FFF2-40B4-BE49-F238E27FC236}">
                <a16:creationId xmlns:a16="http://schemas.microsoft.com/office/drawing/2014/main" id="{B4C0CB2F-4D19-3C90-82C5-10A99F9BD6DE}"/>
              </a:ext>
            </a:extLst>
          </p:cNvPr>
          <p:cNvSpPr/>
          <p:nvPr/>
        </p:nvSpPr>
        <p:spPr>
          <a:xfrm>
            <a:off x="6966486" y="4905037"/>
            <a:ext cx="2611120" cy="1604853"/>
          </a:xfrm>
          <a:prstGeom prst="rec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Décret « Régulation »</a:t>
            </a:r>
          </a:p>
          <a:p>
            <a:pPr algn="ctr"/>
            <a:r>
              <a:rPr lang="fr-FR" dirty="0"/>
              <a:t>(chaud / froid)</a:t>
            </a:r>
          </a:p>
        </p:txBody>
      </p:sp>
      <p:sp>
        <p:nvSpPr>
          <p:cNvPr id="16" name="Rectangle 15">
            <a:extLst>
              <a:ext uri="{FF2B5EF4-FFF2-40B4-BE49-F238E27FC236}">
                <a16:creationId xmlns:a16="http://schemas.microsoft.com/office/drawing/2014/main" id="{6655A987-CB35-8C7A-437F-CF31B7A5D79F}"/>
              </a:ext>
            </a:extLst>
          </p:cNvPr>
          <p:cNvSpPr/>
          <p:nvPr/>
        </p:nvSpPr>
        <p:spPr>
          <a:xfrm>
            <a:off x="1197861" y="2271891"/>
            <a:ext cx="2611120" cy="983196"/>
          </a:xfrm>
          <a:prstGeom prst="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NF EN ISO 52120-1</a:t>
            </a:r>
          </a:p>
        </p:txBody>
      </p:sp>
      <p:sp>
        <p:nvSpPr>
          <p:cNvPr id="17" name="Rectangle 16">
            <a:extLst>
              <a:ext uri="{FF2B5EF4-FFF2-40B4-BE49-F238E27FC236}">
                <a16:creationId xmlns:a16="http://schemas.microsoft.com/office/drawing/2014/main" id="{5C9D9AA7-51A0-BA51-7108-892EA7BC347E}"/>
              </a:ext>
            </a:extLst>
          </p:cNvPr>
          <p:cNvSpPr/>
          <p:nvPr/>
        </p:nvSpPr>
        <p:spPr>
          <a:xfrm>
            <a:off x="4090671" y="2254969"/>
            <a:ext cx="2611120" cy="983196"/>
          </a:xfrm>
          <a:prstGeom prst="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Tertiaire </a:t>
            </a:r>
          </a:p>
        </p:txBody>
      </p:sp>
      <p:sp>
        <p:nvSpPr>
          <p:cNvPr id="18" name="Rectangle 17">
            <a:extLst>
              <a:ext uri="{FF2B5EF4-FFF2-40B4-BE49-F238E27FC236}">
                <a16:creationId xmlns:a16="http://schemas.microsoft.com/office/drawing/2014/main" id="{B523148D-2CB5-B784-755F-2590F8CECE01}"/>
              </a:ext>
            </a:extLst>
          </p:cNvPr>
          <p:cNvSpPr/>
          <p:nvPr/>
        </p:nvSpPr>
        <p:spPr>
          <a:xfrm>
            <a:off x="6938744" y="2261419"/>
            <a:ext cx="2611120" cy="976745"/>
          </a:xfrm>
          <a:prstGeom prst="rec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Résidentiel</a:t>
            </a:r>
          </a:p>
        </p:txBody>
      </p:sp>
      <p:sp>
        <p:nvSpPr>
          <p:cNvPr id="19" name="Rectangle 18">
            <a:extLst>
              <a:ext uri="{FF2B5EF4-FFF2-40B4-BE49-F238E27FC236}">
                <a16:creationId xmlns:a16="http://schemas.microsoft.com/office/drawing/2014/main" id="{67E344FC-A23D-8FF4-67B5-2F020006C191}"/>
              </a:ext>
            </a:extLst>
          </p:cNvPr>
          <p:cNvSpPr/>
          <p:nvPr/>
        </p:nvSpPr>
        <p:spPr>
          <a:xfrm>
            <a:off x="1120775" y="6689370"/>
            <a:ext cx="8585200" cy="406401"/>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Classe D = pas de régulation (fonctionnement manuel du bâtiment)</a:t>
            </a:r>
          </a:p>
        </p:txBody>
      </p:sp>
      <p:sp>
        <p:nvSpPr>
          <p:cNvPr id="20" name="Flèche : bas 19">
            <a:extLst>
              <a:ext uri="{FF2B5EF4-FFF2-40B4-BE49-F238E27FC236}">
                <a16:creationId xmlns:a16="http://schemas.microsoft.com/office/drawing/2014/main" id="{273E9A1C-217D-A4F3-BA1F-A8802A3CDE35}"/>
              </a:ext>
            </a:extLst>
          </p:cNvPr>
          <p:cNvSpPr/>
          <p:nvPr/>
        </p:nvSpPr>
        <p:spPr>
          <a:xfrm rot="10800000">
            <a:off x="-55704" y="2247828"/>
            <a:ext cx="1137919" cy="4834352"/>
          </a:xfrm>
          <a:prstGeom prst="downArrow">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Flèche : bas 21">
            <a:extLst>
              <a:ext uri="{FF2B5EF4-FFF2-40B4-BE49-F238E27FC236}">
                <a16:creationId xmlns:a16="http://schemas.microsoft.com/office/drawing/2014/main" id="{15144AFF-1A9E-B8BE-32DF-A860F50CF99A}"/>
              </a:ext>
            </a:extLst>
          </p:cNvPr>
          <p:cNvSpPr/>
          <p:nvPr/>
        </p:nvSpPr>
        <p:spPr>
          <a:xfrm rot="10800000">
            <a:off x="9635499" y="2227452"/>
            <a:ext cx="1137919" cy="4834352"/>
          </a:xfrm>
          <a:prstGeom prst="downArrow">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368594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re 1">
            <a:extLst>
              <a:ext uri="{FF2B5EF4-FFF2-40B4-BE49-F238E27FC236}">
                <a16:creationId xmlns:a16="http://schemas.microsoft.com/office/drawing/2014/main" id="{9D552C11-91D9-2B22-4BDB-938160BBA311}"/>
              </a:ext>
            </a:extLst>
          </p:cNvPr>
          <p:cNvSpPr>
            <a:spLocks noGrp="1"/>
          </p:cNvSpPr>
          <p:nvPr>
            <p:ph type="title"/>
          </p:nvPr>
        </p:nvSpPr>
        <p:spPr>
          <a:xfrm>
            <a:off x="0" y="3538190"/>
            <a:ext cx="10804525" cy="1278285"/>
          </a:xfrm>
        </p:spPr>
        <p:txBody>
          <a:bodyPr>
            <a:normAutofit fontScale="90000"/>
          </a:bodyPr>
          <a:lstStyle/>
          <a:p>
            <a:pPr>
              <a:defRPr/>
            </a:pPr>
            <a:r>
              <a:rPr lang="fr-FR" altLang="fr-FR" sz="3600" dirty="0"/>
              <a:t>Actualités ALLIANCE BACS</a:t>
            </a:r>
            <a:br>
              <a:rPr lang="fr-FR" altLang="fr-FR" sz="3200" dirty="0"/>
            </a:br>
            <a:br>
              <a:rPr lang="fr-FR" sz="1800" dirty="0"/>
            </a:br>
            <a:endParaRPr lang="fr-FR" altLang="fr-FR" sz="3200" dirty="0"/>
          </a:p>
        </p:txBody>
      </p:sp>
      <p:sp>
        <p:nvSpPr>
          <p:cNvPr id="4" name="Espace réservé du texte 3">
            <a:extLst>
              <a:ext uri="{FF2B5EF4-FFF2-40B4-BE49-F238E27FC236}">
                <a16:creationId xmlns:a16="http://schemas.microsoft.com/office/drawing/2014/main" id="{94E4AFDE-FDD2-C7CA-B374-63FA03FD4CD4}"/>
              </a:ext>
            </a:extLst>
          </p:cNvPr>
          <p:cNvSpPr>
            <a:spLocks noGrp="1"/>
          </p:cNvSpPr>
          <p:nvPr>
            <p:ph type="body" sz="quarter" idx="11"/>
          </p:nvPr>
        </p:nvSpPr>
        <p:spPr>
          <a:xfrm>
            <a:off x="6350" y="4816475"/>
            <a:ext cx="10814050" cy="576263"/>
          </a:xfrm>
        </p:spPr>
        <p:txBody>
          <a:bodyPr/>
          <a:lstStyle/>
          <a:p>
            <a:pPr>
              <a:defRPr/>
            </a:pPr>
            <a:r>
              <a:rPr lang="fr-FR" altLang="fr-FR" sz="1800" b="0" dirty="0">
                <a:solidFill>
                  <a:schemeClr val="bg1">
                    <a:lumMod val="50000"/>
                  </a:schemeClr>
                </a:solidFill>
                <a:latin typeface="Calibri" panose="020F0502020204030204" pitchFamily="34" charset="0"/>
                <a:cs typeface="+mn-cs"/>
              </a:rPr>
              <a:t>Florent TROCHU, Délégué Général ALLIANCE BACS</a:t>
            </a:r>
          </a:p>
          <a:p>
            <a:pPr>
              <a:defRPr/>
            </a:pPr>
            <a:br>
              <a:rPr lang="fr-FR" altLang="fr-FR" sz="1800" b="0" dirty="0">
                <a:solidFill>
                  <a:srgbClr val="595959"/>
                </a:solidFill>
                <a:latin typeface="Calibri" panose="020F0502020204030204" pitchFamily="34" charset="0"/>
                <a:cs typeface="+mn-cs"/>
              </a:rPr>
            </a:br>
            <a:endParaRPr lang="fr-FR" sz="4800" dirty="0"/>
          </a:p>
        </p:txBody>
      </p:sp>
      <p:pic>
        <p:nvPicPr>
          <p:cNvPr id="2" name="Image 1" descr="Une image contenant Police, logo, blanc, Graphique&#10;&#10;Description générée automatiquement">
            <a:extLst>
              <a:ext uri="{FF2B5EF4-FFF2-40B4-BE49-F238E27FC236}">
                <a16:creationId xmlns:a16="http://schemas.microsoft.com/office/drawing/2014/main" id="{96353B00-E393-22A0-FDCC-80F57D691B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85263" y="23461"/>
            <a:ext cx="1962396" cy="150953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re 1">
            <a:extLst>
              <a:ext uri="{FF2B5EF4-FFF2-40B4-BE49-F238E27FC236}">
                <a16:creationId xmlns:a16="http://schemas.microsoft.com/office/drawing/2014/main" id="{9D552C11-91D9-2B22-4BDB-938160BBA311}"/>
              </a:ext>
            </a:extLst>
          </p:cNvPr>
          <p:cNvSpPr>
            <a:spLocks noGrp="1"/>
          </p:cNvSpPr>
          <p:nvPr>
            <p:ph type="title"/>
          </p:nvPr>
        </p:nvSpPr>
        <p:spPr>
          <a:xfrm>
            <a:off x="154651" y="2437893"/>
            <a:ext cx="10804525" cy="1278285"/>
          </a:xfrm>
        </p:spPr>
        <p:txBody>
          <a:bodyPr>
            <a:normAutofit fontScale="90000"/>
          </a:bodyPr>
          <a:lstStyle/>
          <a:p>
            <a:pPr>
              <a:defRPr/>
            </a:pPr>
            <a:br>
              <a:rPr lang="fr-FR" altLang="fr-FR" sz="3200" dirty="0"/>
            </a:br>
            <a:br>
              <a:rPr lang="fr-FR" sz="1800" dirty="0"/>
            </a:br>
            <a:endParaRPr lang="fr-FR" altLang="fr-FR" sz="3200" dirty="0"/>
          </a:p>
        </p:txBody>
      </p:sp>
      <p:sp>
        <p:nvSpPr>
          <p:cNvPr id="4" name="Espace réservé du texte 3">
            <a:extLst>
              <a:ext uri="{FF2B5EF4-FFF2-40B4-BE49-F238E27FC236}">
                <a16:creationId xmlns:a16="http://schemas.microsoft.com/office/drawing/2014/main" id="{94E4AFDE-FDD2-C7CA-B374-63FA03FD4CD4}"/>
              </a:ext>
            </a:extLst>
          </p:cNvPr>
          <p:cNvSpPr>
            <a:spLocks noGrp="1"/>
          </p:cNvSpPr>
          <p:nvPr>
            <p:ph type="body" sz="quarter" idx="11"/>
          </p:nvPr>
        </p:nvSpPr>
        <p:spPr>
          <a:xfrm>
            <a:off x="65179" y="5037984"/>
            <a:ext cx="8296778" cy="370851"/>
          </a:xfrm>
        </p:spPr>
        <p:txBody>
          <a:bodyPr/>
          <a:lstStyle/>
          <a:p>
            <a:pPr>
              <a:defRPr/>
            </a:pPr>
            <a:br>
              <a:rPr lang="fr-FR" altLang="fr-FR" sz="1800" b="0" dirty="0">
                <a:solidFill>
                  <a:srgbClr val="595959"/>
                </a:solidFill>
                <a:latin typeface="Calibri" panose="020F0502020204030204" pitchFamily="34" charset="0"/>
                <a:cs typeface="+mn-cs"/>
              </a:rPr>
            </a:br>
            <a:endParaRPr lang="fr-FR" sz="4800" dirty="0"/>
          </a:p>
        </p:txBody>
      </p:sp>
      <p:pic>
        <p:nvPicPr>
          <p:cNvPr id="3" name="Image 2" descr="Une image contenant texte, logo, Police, Graphique&#10;&#10;Description générée automatiquement">
            <a:extLst>
              <a:ext uri="{FF2B5EF4-FFF2-40B4-BE49-F238E27FC236}">
                <a16:creationId xmlns:a16="http://schemas.microsoft.com/office/drawing/2014/main" id="{A73E6591-D319-D70E-191D-293CE7674A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3653" y="6001835"/>
            <a:ext cx="633571" cy="633571"/>
          </a:xfrm>
          <a:prstGeom prst="rect">
            <a:avLst/>
          </a:prstGeom>
        </p:spPr>
      </p:pic>
      <p:pic>
        <p:nvPicPr>
          <p:cNvPr id="8" name="Image 7" descr="Une image contenant Police, Graphique, logo, cercle&#10;&#10;Description générée automatiquement">
            <a:extLst>
              <a:ext uri="{FF2B5EF4-FFF2-40B4-BE49-F238E27FC236}">
                <a16:creationId xmlns:a16="http://schemas.microsoft.com/office/drawing/2014/main" id="{297E5972-F506-E90B-C40C-6ED87DDD1A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1512" y="4983911"/>
            <a:ext cx="1224842" cy="442122"/>
          </a:xfrm>
          <a:prstGeom prst="rect">
            <a:avLst/>
          </a:prstGeom>
        </p:spPr>
      </p:pic>
      <p:pic>
        <p:nvPicPr>
          <p:cNvPr id="48" name="Image 47" descr="Une image contenant Police, logo, blanc, Graphique&#10;&#10;Description générée automatiquement">
            <a:extLst>
              <a:ext uri="{FF2B5EF4-FFF2-40B4-BE49-F238E27FC236}">
                <a16:creationId xmlns:a16="http://schemas.microsoft.com/office/drawing/2014/main" id="{EBF55A56-B700-A849-3ED4-AC66274449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85263" y="23461"/>
            <a:ext cx="1962396" cy="1509535"/>
          </a:xfrm>
          <a:prstGeom prst="rect">
            <a:avLst/>
          </a:prstGeom>
        </p:spPr>
      </p:pic>
      <p:pic>
        <p:nvPicPr>
          <p:cNvPr id="60" name="Image 59" descr="Une image contenant Police, Graphique, logo, symbole&#10;&#10;Description générée automatiquement">
            <a:extLst>
              <a:ext uri="{FF2B5EF4-FFF2-40B4-BE49-F238E27FC236}">
                <a16:creationId xmlns:a16="http://schemas.microsoft.com/office/drawing/2014/main" id="{B0B270DC-58DB-21B2-BC7D-C2CB8EF3602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73290" y="7226332"/>
            <a:ext cx="1291402" cy="333077"/>
          </a:xfrm>
          <a:prstGeom prst="rect">
            <a:avLst/>
          </a:prstGeom>
        </p:spPr>
      </p:pic>
      <p:sp>
        <p:nvSpPr>
          <p:cNvPr id="25603" name="Titre 1">
            <a:extLst>
              <a:ext uri="{FF2B5EF4-FFF2-40B4-BE49-F238E27FC236}">
                <a16:creationId xmlns:a16="http://schemas.microsoft.com/office/drawing/2014/main" id="{AB546A54-86E4-E3EB-B5EC-EA9DCCF7E83A}"/>
              </a:ext>
            </a:extLst>
          </p:cNvPr>
          <p:cNvSpPr txBox="1">
            <a:spLocks/>
          </p:cNvSpPr>
          <p:nvPr/>
        </p:nvSpPr>
        <p:spPr bwMode="auto">
          <a:xfrm>
            <a:off x="0" y="1267382"/>
            <a:ext cx="10826750"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ctr" anchorCtr="0" compatLnSpc="1">
            <a:prstTxWarp prst="textNoShape">
              <a:avLst/>
            </a:prstTxWarp>
            <a:normAutofit/>
          </a:bodyPr>
          <a:lstStyle>
            <a:lvl1pPr algn="ctr" defTabSz="1082675" rtl="0" eaLnBrk="0" fontAlgn="base" hangingPunct="0">
              <a:spcBef>
                <a:spcPct val="0"/>
              </a:spcBef>
              <a:spcAft>
                <a:spcPct val="0"/>
              </a:spcAft>
              <a:defRPr sz="4000" b="1" kern="1200">
                <a:solidFill>
                  <a:srgbClr val="0070C0"/>
                </a:solidFill>
                <a:latin typeface="Arial" panose="020B0604020202020204" pitchFamily="34" charset="0"/>
                <a:ea typeface="MS PGothic" pitchFamily="34" charset="-128"/>
                <a:cs typeface="Arial" panose="020B0604020202020204" pitchFamily="34" charset="0"/>
              </a:defRPr>
            </a:lvl1pPr>
            <a:lvl2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2pPr>
            <a:lvl3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3pPr>
            <a:lvl4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4pPr>
            <a:lvl5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5pPr>
            <a:lvl6pPr marL="457200" algn="ctr" defTabSz="1082675" rtl="0" fontAlgn="base">
              <a:spcBef>
                <a:spcPct val="0"/>
              </a:spcBef>
              <a:spcAft>
                <a:spcPct val="0"/>
              </a:spcAft>
              <a:defRPr sz="5200">
                <a:solidFill>
                  <a:schemeClr val="tx1"/>
                </a:solidFill>
                <a:latin typeface="Calibri" pitchFamily="34" charset="0"/>
              </a:defRPr>
            </a:lvl6pPr>
            <a:lvl7pPr marL="914400" algn="ctr" defTabSz="1082675" rtl="0" fontAlgn="base">
              <a:spcBef>
                <a:spcPct val="0"/>
              </a:spcBef>
              <a:spcAft>
                <a:spcPct val="0"/>
              </a:spcAft>
              <a:defRPr sz="5200">
                <a:solidFill>
                  <a:schemeClr val="tx1"/>
                </a:solidFill>
                <a:latin typeface="Calibri" pitchFamily="34" charset="0"/>
              </a:defRPr>
            </a:lvl7pPr>
            <a:lvl8pPr marL="1371600" algn="ctr" defTabSz="1082675" rtl="0" fontAlgn="base">
              <a:spcBef>
                <a:spcPct val="0"/>
              </a:spcBef>
              <a:spcAft>
                <a:spcPct val="0"/>
              </a:spcAft>
              <a:defRPr sz="5200">
                <a:solidFill>
                  <a:schemeClr val="tx1"/>
                </a:solidFill>
                <a:latin typeface="Calibri" pitchFamily="34" charset="0"/>
              </a:defRPr>
            </a:lvl8pPr>
            <a:lvl9pPr marL="1828800" algn="ctr" defTabSz="1082675" rtl="0" fontAlgn="base">
              <a:spcBef>
                <a:spcPct val="0"/>
              </a:spcBef>
              <a:spcAft>
                <a:spcPct val="0"/>
              </a:spcAft>
              <a:defRPr sz="5200">
                <a:solidFill>
                  <a:schemeClr val="tx1"/>
                </a:solidFill>
                <a:latin typeface="Calibri" pitchFamily="34" charset="0"/>
              </a:defRPr>
            </a:lvl9pPr>
          </a:lstStyle>
          <a:p>
            <a:r>
              <a:rPr lang="fr-FR" altLang="fr-FR" sz="3200" dirty="0"/>
              <a:t>Les adhérents en mars 2025 (+10)</a:t>
            </a:r>
          </a:p>
        </p:txBody>
      </p:sp>
      <p:sp>
        <p:nvSpPr>
          <p:cNvPr id="25604" name="Titre 1">
            <a:extLst>
              <a:ext uri="{FF2B5EF4-FFF2-40B4-BE49-F238E27FC236}">
                <a16:creationId xmlns:a16="http://schemas.microsoft.com/office/drawing/2014/main" id="{88074687-95D3-9BE2-ACD0-89C694EBE669}"/>
              </a:ext>
            </a:extLst>
          </p:cNvPr>
          <p:cNvSpPr txBox="1">
            <a:spLocks/>
          </p:cNvSpPr>
          <p:nvPr/>
        </p:nvSpPr>
        <p:spPr bwMode="auto">
          <a:xfrm>
            <a:off x="272991" y="1945747"/>
            <a:ext cx="5511403"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ctr" anchorCtr="0" compatLnSpc="1">
            <a:prstTxWarp prst="textNoShape">
              <a:avLst/>
            </a:prstTxWarp>
            <a:normAutofit/>
          </a:bodyPr>
          <a:lstStyle>
            <a:lvl1pPr algn="ctr" defTabSz="1082675" rtl="0" eaLnBrk="0" fontAlgn="base" hangingPunct="0">
              <a:spcBef>
                <a:spcPct val="0"/>
              </a:spcBef>
              <a:spcAft>
                <a:spcPct val="0"/>
              </a:spcAft>
              <a:defRPr sz="4000" b="1" kern="1200">
                <a:solidFill>
                  <a:srgbClr val="0070C0"/>
                </a:solidFill>
                <a:latin typeface="Arial" panose="020B0604020202020204" pitchFamily="34" charset="0"/>
                <a:ea typeface="MS PGothic" pitchFamily="34" charset="-128"/>
                <a:cs typeface="Arial" panose="020B0604020202020204" pitchFamily="34" charset="0"/>
              </a:defRPr>
            </a:lvl1pPr>
            <a:lvl2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2pPr>
            <a:lvl3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3pPr>
            <a:lvl4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4pPr>
            <a:lvl5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5pPr>
            <a:lvl6pPr marL="457200" algn="ctr" defTabSz="1082675" rtl="0" fontAlgn="base">
              <a:spcBef>
                <a:spcPct val="0"/>
              </a:spcBef>
              <a:spcAft>
                <a:spcPct val="0"/>
              </a:spcAft>
              <a:defRPr sz="5200">
                <a:solidFill>
                  <a:schemeClr val="tx1"/>
                </a:solidFill>
                <a:latin typeface="Calibri" pitchFamily="34" charset="0"/>
              </a:defRPr>
            </a:lvl6pPr>
            <a:lvl7pPr marL="914400" algn="ctr" defTabSz="1082675" rtl="0" fontAlgn="base">
              <a:spcBef>
                <a:spcPct val="0"/>
              </a:spcBef>
              <a:spcAft>
                <a:spcPct val="0"/>
              </a:spcAft>
              <a:defRPr sz="5200">
                <a:solidFill>
                  <a:schemeClr val="tx1"/>
                </a:solidFill>
                <a:latin typeface="Calibri" pitchFamily="34" charset="0"/>
              </a:defRPr>
            </a:lvl7pPr>
            <a:lvl8pPr marL="1371600" algn="ctr" defTabSz="1082675" rtl="0" fontAlgn="base">
              <a:spcBef>
                <a:spcPct val="0"/>
              </a:spcBef>
              <a:spcAft>
                <a:spcPct val="0"/>
              </a:spcAft>
              <a:defRPr sz="5200">
                <a:solidFill>
                  <a:schemeClr val="tx1"/>
                </a:solidFill>
                <a:latin typeface="Calibri" pitchFamily="34" charset="0"/>
              </a:defRPr>
            </a:lvl8pPr>
            <a:lvl9pPr marL="1828800" algn="ctr" defTabSz="1082675" rtl="0" fontAlgn="base">
              <a:spcBef>
                <a:spcPct val="0"/>
              </a:spcBef>
              <a:spcAft>
                <a:spcPct val="0"/>
              </a:spcAft>
              <a:defRPr sz="5200">
                <a:solidFill>
                  <a:schemeClr val="tx1"/>
                </a:solidFill>
                <a:latin typeface="Calibri" pitchFamily="34" charset="0"/>
              </a:defRPr>
            </a:lvl9pPr>
          </a:lstStyle>
          <a:p>
            <a:pPr algn="l"/>
            <a:r>
              <a:rPr lang="fr-FR" altLang="fr-FR" sz="1600" dirty="0"/>
              <a:t>Les industriels BACS membres du syndicat ACR (+1) </a:t>
            </a:r>
          </a:p>
        </p:txBody>
      </p:sp>
      <p:sp>
        <p:nvSpPr>
          <p:cNvPr id="25605" name="Titre 1">
            <a:extLst>
              <a:ext uri="{FF2B5EF4-FFF2-40B4-BE49-F238E27FC236}">
                <a16:creationId xmlns:a16="http://schemas.microsoft.com/office/drawing/2014/main" id="{3B9D227C-47B1-36D7-BD28-101531125464}"/>
              </a:ext>
            </a:extLst>
          </p:cNvPr>
          <p:cNvSpPr txBox="1">
            <a:spLocks/>
          </p:cNvSpPr>
          <p:nvPr/>
        </p:nvSpPr>
        <p:spPr bwMode="auto">
          <a:xfrm>
            <a:off x="279850" y="4100044"/>
            <a:ext cx="10645150"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ctr" anchorCtr="0" compatLnSpc="1">
            <a:prstTxWarp prst="textNoShape">
              <a:avLst/>
            </a:prstTxWarp>
            <a:normAutofit/>
          </a:bodyPr>
          <a:lstStyle>
            <a:lvl1pPr algn="ctr" defTabSz="1082675" rtl="0" eaLnBrk="0" fontAlgn="base" hangingPunct="0">
              <a:spcBef>
                <a:spcPct val="0"/>
              </a:spcBef>
              <a:spcAft>
                <a:spcPct val="0"/>
              </a:spcAft>
              <a:defRPr sz="4000" b="1" kern="1200">
                <a:solidFill>
                  <a:srgbClr val="0070C0"/>
                </a:solidFill>
                <a:latin typeface="Arial" panose="020B0604020202020204" pitchFamily="34" charset="0"/>
                <a:ea typeface="MS PGothic" pitchFamily="34" charset="-128"/>
                <a:cs typeface="Arial" panose="020B0604020202020204" pitchFamily="34" charset="0"/>
              </a:defRPr>
            </a:lvl1pPr>
            <a:lvl2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2pPr>
            <a:lvl3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3pPr>
            <a:lvl4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4pPr>
            <a:lvl5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5pPr>
            <a:lvl6pPr marL="457200" algn="ctr" defTabSz="1082675" rtl="0" fontAlgn="base">
              <a:spcBef>
                <a:spcPct val="0"/>
              </a:spcBef>
              <a:spcAft>
                <a:spcPct val="0"/>
              </a:spcAft>
              <a:defRPr sz="5200">
                <a:solidFill>
                  <a:schemeClr val="tx1"/>
                </a:solidFill>
                <a:latin typeface="Calibri" pitchFamily="34" charset="0"/>
              </a:defRPr>
            </a:lvl6pPr>
            <a:lvl7pPr marL="914400" algn="ctr" defTabSz="1082675" rtl="0" fontAlgn="base">
              <a:spcBef>
                <a:spcPct val="0"/>
              </a:spcBef>
              <a:spcAft>
                <a:spcPct val="0"/>
              </a:spcAft>
              <a:defRPr sz="5200">
                <a:solidFill>
                  <a:schemeClr val="tx1"/>
                </a:solidFill>
                <a:latin typeface="Calibri" pitchFamily="34" charset="0"/>
              </a:defRPr>
            </a:lvl7pPr>
            <a:lvl8pPr marL="1371600" algn="ctr" defTabSz="1082675" rtl="0" fontAlgn="base">
              <a:spcBef>
                <a:spcPct val="0"/>
              </a:spcBef>
              <a:spcAft>
                <a:spcPct val="0"/>
              </a:spcAft>
              <a:defRPr sz="5200">
                <a:solidFill>
                  <a:schemeClr val="tx1"/>
                </a:solidFill>
                <a:latin typeface="Calibri" pitchFamily="34" charset="0"/>
              </a:defRPr>
            </a:lvl8pPr>
            <a:lvl9pPr marL="1828800" algn="ctr" defTabSz="1082675" rtl="0" fontAlgn="base">
              <a:spcBef>
                <a:spcPct val="0"/>
              </a:spcBef>
              <a:spcAft>
                <a:spcPct val="0"/>
              </a:spcAft>
              <a:defRPr sz="5200">
                <a:solidFill>
                  <a:schemeClr val="tx1"/>
                </a:solidFill>
                <a:latin typeface="Calibri" pitchFamily="34" charset="0"/>
              </a:defRPr>
            </a:lvl9pPr>
          </a:lstStyle>
          <a:p>
            <a:pPr algn="l"/>
            <a:r>
              <a:rPr lang="fr-FR" altLang="fr-FR" sz="1600" dirty="0">
                <a:solidFill>
                  <a:srgbClr val="FF0000"/>
                </a:solidFill>
              </a:rPr>
              <a:t>Le reste de la filière BACS </a:t>
            </a:r>
            <a:r>
              <a:rPr lang="fr-FR" altLang="fr-FR" sz="1600" dirty="0"/>
              <a:t>: maitrise d’ouvrage, AMO, experts financement CEE,  BET, intégrateurs, distributeurs, exploitants, bureaux de contrôles</a:t>
            </a:r>
          </a:p>
        </p:txBody>
      </p:sp>
      <p:pic>
        <p:nvPicPr>
          <p:cNvPr id="25612" name="Image 25611" descr="Une image contenant logo, Graphique, Police, symbole&#10;&#10;Description générée automatiquement">
            <a:extLst>
              <a:ext uri="{FF2B5EF4-FFF2-40B4-BE49-F238E27FC236}">
                <a16:creationId xmlns:a16="http://schemas.microsoft.com/office/drawing/2014/main" id="{6F061E46-D5CA-8D44-1DED-E2B882B951A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89693" y="5820705"/>
            <a:ext cx="897986" cy="896391"/>
          </a:xfrm>
          <a:prstGeom prst="rect">
            <a:avLst/>
          </a:prstGeom>
        </p:spPr>
      </p:pic>
      <p:pic>
        <p:nvPicPr>
          <p:cNvPr id="5" name="Image 4" descr="Une image contenant texte, Police, logo, symbole&#10;&#10;Description générée automatiquement">
            <a:extLst>
              <a:ext uri="{FF2B5EF4-FFF2-40B4-BE49-F238E27FC236}">
                <a16:creationId xmlns:a16="http://schemas.microsoft.com/office/drawing/2014/main" id="{AB64547F-70E8-AE70-30BE-B54FA8CDC21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92940" y="4827646"/>
            <a:ext cx="626548" cy="771450"/>
          </a:xfrm>
          <a:prstGeom prst="rect">
            <a:avLst/>
          </a:prstGeom>
        </p:spPr>
      </p:pic>
      <p:pic>
        <p:nvPicPr>
          <p:cNvPr id="27" name="Image 26" descr="Une image contenant capture d’écran, Graphique, Caractère coloré, graphisme&#10;&#10;Description générée automatiquement">
            <a:extLst>
              <a:ext uri="{FF2B5EF4-FFF2-40B4-BE49-F238E27FC236}">
                <a16:creationId xmlns:a16="http://schemas.microsoft.com/office/drawing/2014/main" id="{233B9485-8EED-5457-E173-5CA3B7083B6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2816" y="5033743"/>
            <a:ext cx="1191556" cy="413474"/>
          </a:xfrm>
          <a:prstGeom prst="rect">
            <a:avLst/>
          </a:prstGeom>
        </p:spPr>
      </p:pic>
      <p:pic>
        <p:nvPicPr>
          <p:cNvPr id="29" name="Image 28" descr="Une image contenant Police, texte, logo, Graphique&#10;&#10;Description générée automatiquement">
            <a:extLst>
              <a:ext uri="{FF2B5EF4-FFF2-40B4-BE49-F238E27FC236}">
                <a16:creationId xmlns:a16="http://schemas.microsoft.com/office/drawing/2014/main" id="{5F7428ED-153E-F4E0-BE73-84DEBBB1718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007842" y="4677246"/>
            <a:ext cx="914542" cy="914542"/>
          </a:xfrm>
          <a:prstGeom prst="rect">
            <a:avLst/>
          </a:prstGeom>
        </p:spPr>
      </p:pic>
      <p:pic>
        <p:nvPicPr>
          <p:cNvPr id="31" name="Image 30" descr="A logo with red dots and blue text&#10;&#10;Le contenu généré par l’IA peut être incorrect.">
            <a:extLst>
              <a:ext uri="{FF2B5EF4-FFF2-40B4-BE49-F238E27FC236}">
                <a16:creationId xmlns:a16="http://schemas.microsoft.com/office/drawing/2014/main" id="{45918806-D76D-7E83-92D1-CF1E79098D8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212574" y="4490108"/>
            <a:ext cx="1634974" cy="1634974"/>
          </a:xfrm>
          <a:prstGeom prst="rect">
            <a:avLst/>
          </a:prstGeom>
        </p:spPr>
      </p:pic>
      <p:pic>
        <p:nvPicPr>
          <p:cNvPr id="33" name="Image 32" descr="A blue and red logo&#10;&#10;Le contenu généré par l’IA peut être incorrect.">
            <a:extLst>
              <a:ext uri="{FF2B5EF4-FFF2-40B4-BE49-F238E27FC236}">
                <a16:creationId xmlns:a16="http://schemas.microsoft.com/office/drawing/2014/main" id="{8068A8A2-6E36-6AC3-EF23-D812C186C0B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679901" y="4796147"/>
            <a:ext cx="710730" cy="710730"/>
          </a:xfrm>
          <a:prstGeom prst="rect">
            <a:avLst/>
          </a:prstGeom>
        </p:spPr>
      </p:pic>
      <p:grpSp>
        <p:nvGrpSpPr>
          <p:cNvPr id="2" name="Groupe 1">
            <a:extLst>
              <a:ext uri="{FF2B5EF4-FFF2-40B4-BE49-F238E27FC236}">
                <a16:creationId xmlns:a16="http://schemas.microsoft.com/office/drawing/2014/main" id="{CD6AB970-59B7-6D29-59F5-A7052B9EF24C}"/>
              </a:ext>
            </a:extLst>
          </p:cNvPr>
          <p:cNvGrpSpPr/>
          <p:nvPr/>
        </p:nvGrpSpPr>
        <p:grpSpPr>
          <a:xfrm>
            <a:off x="402816" y="2494592"/>
            <a:ext cx="10088737" cy="1455598"/>
            <a:chOff x="432855" y="2243454"/>
            <a:chExt cx="10088737" cy="1455598"/>
          </a:xfrm>
        </p:grpSpPr>
        <p:pic>
          <p:nvPicPr>
            <p:cNvPr id="10" name="Image 9" descr="Une image contenant texte, Police, logo, Graphique&#10;&#10;Description générée automatiquement">
              <a:extLst>
                <a:ext uri="{FF2B5EF4-FFF2-40B4-BE49-F238E27FC236}">
                  <a16:creationId xmlns:a16="http://schemas.microsoft.com/office/drawing/2014/main" id="{E4EBF081-5266-8006-78AB-8C9F2CEAEEF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187065" y="2243454"/>
              <a:ext cx="1572367" cy="656812"/>
            </a:xfrm>
            <a:prstGeom prst="rect">
              <a:avLst/>
            </a:prstGeom>
          </p:spPr>
        </p:pic>
        <p:pic>
          <p:nvPicPr>
            <p:cNvPr id="18" name="Image 17" descr="Une image contenant Police, texte, logo, Graphique&#10;&#10;Description générée automatiquement">
              <a:extLst>
                <a:ext uri="{FF2B5EF4-FFF2-40B4-BE49-F238E27FC236}">
                  <a16:creationId xmlns:a16="http://schemas.microsoft.com/office/drawing/2014/main" id="{C50C4783-17F2-9336-7B78-7F7231A0D56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157395" y="2268103"/>
              <a:ext cx="1512657" cy="617005"/>
            </a:xfrm>
            <a:prstGeom prst="rect">
              <a:avLst/>
            </a:prstGeom>
          </p:spPr>
        </p:pic>
        <p:pic>
          <p:nvPicPr>
            <p:cNvPr id="34" name="Image 33" descr="Une image contenant Police, Graphique, graphisme, capture d’écran&#10;&#10;Description générée automatiquement">
              <a:extLst>
                <a:ext uri="{FF2B5EF4-FFF2-40B4-BE49-F238E27FC236}">
                  <a16:creationId xmlns:a16="http://schemas.microsoft.com/office/drawing/2014/main" id="{5BC44170-B624-0A76-88B6-545600223C9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41294" y="3273555"/>
              <a:ext cx="1566662" cy="276587"/>
            </a:xfrm>
            <a:prstGeom prst="rect">
              <a:avLst/>
            </a:prstGeom>
          </p:spPr>
        </p:pic>
        <p:pic>
          <p:nvPicPr>
            <p:cNvPr id="44" name="Image 43" descr="Une image contenant Police, Graphique, logo, symbole&#10;&#10;Description générée automatiquement">
              <a:extLst>
                <a:ext uri="{FF2B5EF4-FFF2-40B4-BE49-F238E27FC236}">
                  <a16:creationId xmlns:a16="http://schemas.microsoft.com/office/drawing/2014/main" id="{CF0FE96A-A7CD-2437-DFD3-9F1ACB543611}"/>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32855" y="2390219"/>
              <a:ext cx="1366638" cy="419186"/>
            </a:xfrm>
            <a:prstGeom prst="rect">
              <a:avLst/>
            </a:prstGeom>
          </p:spPr>
        </p:pic>
        <p:pic>
          <p:nvPicPr>
            <p:cNvPr id="56" name="Image 55" descr="Une image contenant noir, obscurité&#10;&#10;Description générée automatiquement">
              <a:extLst>
                <a:ext uri="{FF2B5EF4-FFF2-40B4-BE49-F238E27FC236}">
                  <a16:creationId xmlns:a16="http://schemas.microsoft.com/office/drawing/2014/main" id="{9A5052E6-4ED5-23C9-E7C0-BAD5CF211DFD}"/>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704837" y="3087557"/>
              <a:ext cx="1396409" cy="544527"/>
            </a:xfrm>
            <a:prstGeom prst="rect">
              <a:avLst/>
            </a:prstGeom>
          </p:spPr>
        </p:pic>
        <p:pic>
          <p:nvPicPr>
            <p:cNvPr id="58" name="Image 57" descr="Une image contenant Police, texte, logo, Graphique&#10;&#10;Description générée automatiquement">
              <a:extLst>
                <a:ext uri="{FF2B5EF4-FFF2-40B4-BE49-F238E27FC236}">
                  <a16:creationId xmlns:a16="http://schemas.microsoft.com/office/drawing/2014/main" id="{EA97F190-373A-7292-6D6B-4427992533A0}"/>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798127" y="3279807"/>
              <a:ext cx="1352883" cy="419245"/>
            </a:xfrm>
            <a:prstGeom prst="rect">
              <a:avLst/>
            </a:prstGeom>
          </p:spPr>
        </p:pic>
        <p:pic>
          <p:nvPicPr>
            <p:cNvPr id="62" name="Image 61" descr="Une image contenant Police, texte, logo, Graphique&#10;&#10;Description générée automatiquement">
              <a:extLst>
                <a:ext uri="{FF2B5EF4-FFF2-40B4-BE49-F238E27FC236}">
                  <a16:creationId xmlns:a16="http://schemas.microsoft.com/office/drawing/2014/main" id="{C43BCD8A-6B83-8846-3CC1-C4387C5EB352}"/>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7016384" y="3111117"/>
              <a:ext cx="1228905" cy="407232"/>
            </a:xfrm>
            <a:prstGeom prst="rect">
              <a:avLst/>
            </a:prstGeom>
          </p:spPr>
        </p:pic>
        <p:pic>
          <p:nvPicPr>
            <p:cNvPr id="1026" name="Picture 2">
              <a:extLst>
                <a:ext uri="{FF2B5EF4-FFF2-40B4-BE49-F238E27FC236}">
                  <a16:creationId xmlns:a16="http://schemas.microsoft.com/office/drawing/2014/main" id="{224DAA14-732C-8D00-53C2-B6BDCF4B1AF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891373" y="2300159"/>
              <a:ext cx="1189927" cy="503538"/>
            </a:xfrm>
            <a:prstGeom prst="rect">
              <a:avLst/>
            </a:prstGeom>
            <a:noFill/>
            <a:extLst>
              <a:ext uri="{909E8E84-426E-40DD-AFC4-6F175D3DCCD1}">
                <a14:hiddenFill xmlns:a14="http://schemas.microsoft.com/office/drawing/2010/main">
                  <a:solidFill>
                    <a:srgbClr val="FFFFFF"/>
                  </a:solidFill>
                </a14:hiddenFill>
              </a:ext>
            </a:extLst>
          </p:spPr>
        </p:pic>
        <p:pic>
          <p:nvPicPr>
            <p:cNvPr id="24" name="Image 23" descr="A purple circle with a black background&#10;&#10;Le contenu généré par l’IA peut être incorrect.">
              <a:extLst>
                <a:ext uri="{FF2B5EF4-FFF2-40B4-BE49-F238E27FC236}">
                  <a16:creationId xmlns:a16="http://schemas.microsoft.com/office/drawing/2014/main" id="{CAE5EA1D-11F2-190F-DDEB-C21E0B024BBA}"/>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9424262" y="2257665"/>
              <a:ext cx="997095" cy="475179"/>
            </a:xfrm>
            <a:prstGeom prst="rect">
              <a:avLst/>
            </a:prstGeom>
          </p:spPr>
        </p:pic>
        <p:pic>
          <p:nvPicPr>
            <p:cNvPr id="26" name="Image 25" descr="A black and white logo&#10;&#10;Le contenu généré par l’IA peut être incorrect.">
              <a:extLst>
                <a:ext uri="{FF2B5EF4-FFF2-40B4-BE49-F238E27FC236}">
                  <a16:creationId xmlns:a16="http://schemas.microsoft.com/office/drawing/2014/main" id="{9F186C23-BE7A-450C-2D68-7EB9770B16C8}"/>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9148894" y="3223850"/>
              <a:ext cx="1372698" cy="303519"/>
            </a:xfrm>
            <a:prstGeom prst="rect">
              <a:avLst/>
            </a:prstGeom>
          </p:spPr>
        </p:pic>
        <p:pic>
          <p:nvPicPr>
            <p:cNvPr id="36" name="Image 35" descr="A black and white logo&#10;&#10;Le contenu généré par l’IA peut être incorrect.">
              <a:extLst>
                <a:ext uri="{FF2B5EF4-FFF2-40B4-BE49-F238E27FC236}">
                  <a16:creationId xmlns:a16="http://schemas.microsoft.com/office/drawing/2014/main" id="{89D5EC7C-E306-6CAF-DEF2-49331ED98C36}"/>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4230864" y="2360976"/>
              <a:ext cx="1501524" cy="451558"/>
            </a:xfrm>
            <a:prstGeom prst="rect">
              <a:avLst/>
            </a:prstGeom>
          </p:spPr>
        </p:pic>
      </p:grpSp>
      <p:pic>
        <p:nvPicPr>
          <p:cNvPr id="39" name="Image 38" descr="A close up of a logo&#10;&#10;Le contenu généré par l’IA peut être incorrect.">
            <a:extLst>
              <a:ext uri="{FF2B5EF4-FFF2-40B4-BE49-F238E27FC236}">
                <a16:creationId xmlns:a16="http://schemas.microsoft.com/office/drawing/2014/main" id="{D124FE31-AD72-1E3B-3E34-E58CA0A45200}"/>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3467533" y="7260992"/>
            <a:ext cx="1399203" cy="396789"/>
          </a:xfrm>
          <a:prstGeom prst="rect">
            <a:avLst/>
          </a:prstGeom>
        </p:spPr>
      </p:pic>
      <p:pic>
        <p:nvPicPr>
          <p:cNvPr id="41" name="Image 40" descr="A blue and black logo&#10;&#10;Le contenu généré par l’IA peut être incorrect.">
            <a:extLst>
              <a:ext uri="{FF2B5EF4-FFF2-40B4-BE49-F238E27FC236}">
                <a16:creationId xmlns:a16="http://schemas.microsoft.com/office/drawing/2014/main" id="{6FACA8DE-6481-F0D6-2303-09F9C4F556EB}"/>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1042195" y="7214525"/>
            <a:ext cx="1069850" cy="400302"/>
          </a:xfrm>
          <a:prstGeom prst="rect">
            <a:avLst/>
          </a:prstGeom>
        </p:spPr>
      </p:pic>
      <p:pic>
        <p:nvPicPr>
          <p:cNvPr id="43" name="Image 42" descr="A logo with colorful circles and text&#10;&#10;Le contenu généré par l’IA peut être incorrect.">
            <a:extLst>
              <a:ext uri="{FF2B5EF4-FFF2-40B4-BE49-F238E27FC236}">
                <a16:creationId xmlns:a16="http://schemas.microsoft.com/office/drawing/2014/main" id="{999DEA97-F38A-0D39-7AE9-DA7A45760AEA}"/>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6276153" y="7144776"/>
            <a:ext cx="1069850" cy="496716"/>
          </a:xfrm>
          <a:prstGeom prst="rect">
            <a:avLst/>
          </a:prstGeom>
        </p:spPr>
      </p:pic>
      <p:pic>
        <p:nvPicPr>
          <p:cNvPr id="46" name="Image 45" descr="A logo with a house in the middle&#10;&#10;Le contenu généré par l’IA peut être incorrect.">
            <a:extLst>
              <a:ext uri="{FF2B5EF4-FFF2-40B4-BE49-F238E27FC236}">
                <a16:creationId xmlns:a16="http://schemas.microsoft.com/office/drawing/2014/main" id="{317F127A-B3F3-8984-A88B-2CCEE0D3C87D}"/>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9490946" y="6010773"/>
            <a:ext cx="897990" cy="729420"/>
          </a:xfrm>
          <a:prstGeom prst="rect">
            <a:avLst/>
          </a:prstGeom>
        </p:spPr>
      </p:pic>
      <p:pic>
        <p:nvPicPr>
          <p:cNvPr id="49" name="Image 48" descr="A blue text on a black background&#10;&#10;Le contenu généré par l’IA peut être incorrect.">
            <a:extLst>
              <a:ext uri="{FF2B5EF4-FFF2-40B4-BE49-F238E27FC236}">
                <a16:creationId xmlns:a16="http://schemas.microsoft.com/office/drawing/2014/main" id="{939B3E3B-B22F-CCD3-5ACC-6A1D0191CF0D}"/>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408147" y="6234099"/>
            <a:ext cx="1426157" cy="250675"/>
          </a:xfrm>
          <a:prstGeom prst="rect">
            <a:avLst/>
          </a:prstGeom>
        </p:spPr>
      </p:pic>
      <p:pic>
        <p:nvPicPr>
          <p:cNvPr id="51" name="Image 50" descr="A black background with white text&#10;&#10;Le contenu généré par l’IA peut être incorrect.">
            <a:extLst>
              <a:ext uri="{FF2B5EF4-FFF2-40B4-BE49-F238E27FC236}">
                <a16:creationId xmlns:a16="http://schemas.microsoft.com/office/drawing/2014/main" id="{DD3A1A84-1F16-2685-32E3-188A26E7F917}"/>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7187027" y="6183940"/>
            <a:ext cx="1312411" cy="370851"/>
          </a:xfrm>
          <a:prstGeom prst="rect">
            <a:avLst/>
          </a:prstGeom>
        </p:spPr>
      </p:pic>
      <p:pic>
        <p:nvPicPr>
          <p:cNvPr id="53" name="Image 52" descr="A logo with blue and orange letters&#10;&#10;Le contenu généré par l’IA peut être incorrect.">
            <a:extLst>
              <a:ext uri="{FF2B5EF4-FFF2-40B4-BE49-F238E27FC236}">
                <a16:creationId xmlns:a16="http://schemas.microsoft.com/office/drawing/2014/main" id="{965150D8-1985-A6CE-1B33-C05D10293D76}"/>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705684" y="6010774"/>
            <a:ext cx="1011530" cy="685538"/>
          </a:xfrm>
          <a:prstGeom prst="rect">
            <a:avLst/>
          </a:prstGeom>
        </p:spPr>
      </p:pic>
    </p:spTree>
    <p:extLst>
      <p:ext uri="{BB962C8B-B14F-4D97-AF65-F5344CB8AC3E}">
        <p14:creationId xmlns:p14="http://schemas.microsoft.com/office/powerpoint/2010/main" val="41372649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2">
            <a:extLst>
              <a:ext uri="{FF2B5EF4-FFF2-40B4-BE49-F238E27FC236}">
                <a16:creationId xmlns:a16="http://schemas.microsoft.com/office/drawing/2014/main" id="{67791F86-1C00-0310-1E57-6318F8E8BB31}"/>
              </a:ext>
            </a:extLst>
          </p:cNvPr>
          <p:cNvSpPr txBox="1">
            <a:spLocks/>
          </p:cNvSpPr>
          <p:nvPr>
            <p:custDataLst>
              <p:tags r:id="rId1"/>
            </p:custDataLst>
          </p:nvPr>
        </p:nvSpPr>
        <p:spPr bwMode="auto">
          <a:xfrm>
            <a:off x="0" y="1719263"/>
            <a:ext cx="1082675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ctr" anchorCtr="0" compatLnSpc="1">
            <a:prstTxWarp prst="textNoShape">
              <a:avLst/>
            </a:prstTxWarp>
            <a:normAutofit/>
          </a:bodyPr>
          <a:lstStyle>
            <a:lvl1pPr algn="ctr" defTabSz="1082675" rtl="0" eaLnBrk="0" fontAlgn="base" hangingPunct="0">
              <a:spcBef>
                <a:spcPct val="0"/>
              </a:spcBef>
              <a:spcAft>
                <a:spcPct val="0"/>
              </a:spcAft>
              <a:defRPr sz="4000" b="1" kern="1200">
                <a:solidFill>
                  <a:srgbClr val="0070C0"/>
                </a:solidFill>
                <a:latin typeface="Arial" panose="020B0604020202020204" pitchFamily="34" charset="0"/>
                <a:ea typeface="MS PGothic" pitchFamily="34" charset="-128"/>
                <a:cs typeface="Arial" panose="020B0604020202020204" pitchFamily="34" charset="0"/>
              </a:defRPr>
            </a:lvl1pPr>
            <a:lvl2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2pPr>
            <a:lvl3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3pPr>
            <a:lvl4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4pPr>
            <a:lvl5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5pPr>
            <a:lvl6pPr marL="457200" algn="ctr" defTabSz="1082675" rtl="0" fontAlgn="base">
              <a:spcBef>
                <a:spcPct val="0"/>
              </a:spcBef>
              <a:spcAft>
                <a:spcPct val="0"/>
              </a:spcAft>
              <a:defRPr sz="5200">
                <a:solidFill>
                  <a:schemeClr val="tx1"/>
                </a:solidFill>
                <a:latin typeface="Calibri" pitchFamily="34" charset="0"/>
              </a:defRPr>
            </a:lvl6pPr>
            <a:lvl7pPr marL="914400" algn="ctr" defTabSz="1082675" rtl="0" fontAlgn="base">
              <a:spcBef>
                <a:spcPct val="0"/>
              </a:spcBef>
              <a:spcAft>
                <a:spcPct val="0"/>
              </a:spcAft>
              <a:defRPr sz="5200">
                <a:solidFill>
                  <a:schemeClr val="tx1"/>
                </a:solidFill>
                <a:latin typeface="Calibri" pitchFamily="34" charset="0"/>
              </a:defRPr>
            </a:lvl7pPr>
            <a:lvl8pPr marL="1371600" algn="ctr" defTabSz="1082675" rtl="0" fontAlgn="base">
              <a:spcBef>
                <a:spcPct val="0"/>
              </a:spcBef>
              <a:spcAft>
                <a:spcPct val="0"/>
              </a:spcAft>
              <a:defRPr sz="5200">
                <a:solidFill>
                  <a:schemeClr val="tx1"/>
                </a:solidFill>
                <a:latin typeface="Calibri" pitchFamily="34" charset="0"/>
              </a:defRPr>
            </a:lvl8pPr>
            <a:lvl9pPr marL="1828800" algn="ctr" defTabSz="1082675" rtl="0" fontAlgn="base">
              <a:spcBef>
                <a:spcPct val="0"/>
              </a:spcBef>
              <a:spcAft>
                <a:spcPct val="0"/>
              </a:spcAft>
              <a:defRPr sz="5200">
                <a:solidFill>
                  <a:schemeClr val="tx1"/>
                </a:solidFill>
                <a:latin typeface="Calibri" pitchFamily="34" charset="0"/>
              </a:defRPr>
            </a:lvl9pPr>
          </a:lstStyle>
          <a:p>
            <a:r>
              <a:rPr lang="fr-FR" altLang="fr-FR" sz="3200" dirty="0"/>
              <a:t>Actualités de l’ALLIANCE BACS</a:t>
            </a:r>
          </a:p>
        </p:txBody>
      </p:sp>
      <p:sp>
        <p:nvSpPr>
          <p:cNvPr id="6" name="Espace réservé du contenu 13">
            <a:extLst>
              <a:ext uri="{FF2B5EF4-FFF2-40B4-BE49-F238E27FC236}">
                <a16:creationId xmlns:a16="http://schemas.microsoft.com/office/drawing/2014/main" id="{2EC23637-8431-3B38-51FD-9CD2F0A67D51}"/>
              </a:ext>
            </a:extLst>
          </p:cNvPr>
          <p:cNvSpPr txBox="1">
            <a:spLocks/>
          </p:cNvSpPr>
          <p:nvPr>
            <p:custDataLst>
              <p:tags r:id="rId2"/>
            </p:custDataLst>
          </p:nvPr>
        </p:nvSpPr>
        <p:spPr>
          <a:xfrm>
            <a:off x="373063" y="2837483"/>
            <a:ext cx="10080625" cy="4452937"/>
          </a:xfrm>
          <a:prstGeom prst="rect">
            <a:avLst/>
          </a:prstGeom>
        </p:spPr>
        <p:txBody>
          <a:bodyPr>
            <a:normAutofit/>
          </a:bodyPr>
          <a:lstStyle>
            <a:lvl1pPr marL="404813" indent="-404813" algn="l" defTabSz="1082675" rtl="0" eaLnBrk="0" fontAlgn="base" hangingPunct="0">
              <a:spcBef>
                <a:spcPct val="20000"/>
              </a:spcBef>
              <a:spcAft>
                <a:spcPct val="0"/>
              </a:spcAft>
              <a:buFont typeface="Arial" panose="020B0604020202020204" pitchFamily="34" charset="0"/>
              <a:buChar char="•"/>
              <a:defRPr sz="3800" kern="1200">
                <a:solidFill>
                  <a:schemeClr val="tx1"/>
                </a:solidFill>
                <a:latin typeface="+mn-lt"/>
                <a:ea typeface="MS PGothic" pitchFamily="34" charset="-128"/>
                <a:cs typeface="MS PGothic" charset="0"/>
              </a:defRPr>
            </a:lvl1pPr>
            <a:lvl2pPr marL="879475" indent="-338138" algn="l" defTabSz="1082675" rtl="0" eaLnBrk="0" fontAlgn="base" hangingPunct="0">
              <a:spcBef>
                <a:spcPct val="20000"/>
              </a:spcBef>
              <a:spcAft>
                <a:spcPct val="0"/>
              </a:spcAft>
              <a:buFont typeface="Arial" panose="020B0604020202020204" pitchFamily="34" charset="0"/>
              <a:buChar char="–"/>
              <a:defRPr sz="3300" kern="1200">
                <a:solidFill>
                  <a:schemeClr val="tx1"/>
                </a:solidFill>
                <a:latin typeface="+mn-lt"/>
                <a:ea typeface="MS PGothic" pitchFamily="34" charset="-128"/>
                <a:cs typeface="MS PGothic" charset="0"/>
              </a:defRPr>
            </a:lvl2pPr>
            <a:lvl3pPr marL="1352550" indent="-269875" algn="l" defTabSz="1082675"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3pPr>
            <a:lvl4pPr marL="1893888" indent="-269875" algn="l" defTabSz="1082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4pPr>
            <a:lvl5pPr marL="2435225" indent="-269875" algn="l" defTabSz="1082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5pPr>
            <a:lvl6pPr marL="2977789"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19206"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60622"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02038"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pPr marL="342900" indent="-342900" algn="just">
              <a:spcBef>
                <a:spcPct val="0"/>
              </a:spcBef>
              <a:spcAft>
                <a:spcPts val="2400"/>
              </a:spcAft>
              <a:buClr>
                <a:srgbClr val="FF0000"/>
              </a:buClr>
              <a:buSzPct val="120000"/>
              <a:buFont typeface="Arial" panose="020B0604020202020204" pitchFamily="34" charset="0"/>
              <a:buChar char="›"/>
            </a:pPr>
            <a:r>
              <a:rPr lang="fr-FR" altLang="fr-FR" sz="2000" b="1" dirty="0">
                <a:solidFill>
                  <a:srgbClr val="404040"/>
                </a:solidFill>
                <a:latin typeface="Arial" panose="020B0604020202020204" pitchFamily="34" charset="0"/>
                <a:cs typeface="Arial" panose="020B0604020202020204" pitchFamily="34" charset="0"/>
              </a:rPr>
              <a:t>Dynamique d’adhésion notable à poursuivre </a:t>
            </a:r>
            <a:r>
              <a:rPr lang="fr-FR" altLang="fr-FR" sz="2000" dirty="0">
                <a:solidFill>
                  <a:srgbClr val="404040"/>
                </a:solidFill>
                <a:latin typeface="Arial" panose="020B0604020202020204" pitchFamily="34" charset="0"/>
                <a:cs typeface="Arial" panose="020B0604020202020204" pitchFamily="34" charset="0"/>
              </a:rPr>
              <a:t>: de nouveaux adhérents (+10) et diversification des profils (collectivités territoriales, bureaux de contrôles CEE, BET, etc.)</a:t>
            </a:r>
          </a:p>
          <a:p>
            <a:pPr marL="342900" indent="-342900" algn="just">
              <a:spcBef>
                <a:spcPct val="0"/>
              </a:spcBef>
              <a:spcAft>
                <a:spcPts val="2400"/>
              </a:spcAft>
              <a:buClr>
                <a:srgbClr val="FF0000"/>
              </a:buClr>
              <a:buSzPct val="120000"/>
              <a:buFont typeface="Arial" panose="020B0604020202020204" pitchFamily="34" charset="0"/>
              <a:buChar char="›"/>
            </a:pPr>
            <a:r>
              <a:rPr lang="fr-FR" altLang="fr-FR" sz="2000" b="1" dirty="0">
                <a:solidFill>
                  <a:srgbClr val="404040"/>
                </a:solidFill>
                <a:latin typeface="Arial" panose="020B0604020202020204" pitchFamily="34" charset="0"/>
                <a:cs typeface="Arial" panose="020B0604020202020204" pitchFamily="34" charset="0"/>
              </a:rPr>
              <a:t>L’ALLIANCE BACS, c’est la plateforme d’accompagnement de la filière BACS </a:t>
            </a:r>
            <a:r>
              <a:rPr lang="fr-FR" altLang="fr-FR" sz="2000" dirty="0">
                <a:solidFill>
                  <a:srgbClr val="404040"/>
                </a:solidFill>
                <a:latin typeface="Arial" panose="020B0604020202020204" pitchFamily="34" charset="0"/>
                <a:cs typeface="Arial" panose="020B0604020202020204" pitchFamily="34" charset="0"/>
              </a:rPr>
              <a:t>pour le déploiement des BACS en réponse aux objectifs réglementaires de transition énergétique</a:t>
            </a:r>
          </a:p>
          <a:p>
            <a:pPr marL="342900" indent="-342900" algn="just">
              <a:spcBef>
                <a:spcPct val="0"/>
              </a:spcBef>
              <a:spcAft>
                <a:spcPts val="2400"/>
              </a:spcAft>
              <a:buClr>
                <a:srgbClr val="FF0000"/>
              </a:buClr>
              <a:buSzPct val="120000"/>
              <a:buFont typeface="Arial" panose="020B0604020202020204" pitchFamily="34" charset="0"/>
              <a:buChar char="›"/>
            </a:pPr>
            <a:r>
              <a:rPr lang="fr-FR" altLang="fr-FR" sz="2000" b="1" dirty="0">
                <a:solidFill>
                  <a:srgbClr val="404040"/>
                </a:solidFill>
                <a:latin typeface="Arial" panose="020B0604020202020204" pitchFamily="34" charset="0"/>
                <a:cs typeface="Arial" panose="020B0604020202020204" pitchFamily="34" charset="0"/>
              </a:rPr>
              <a:t>Rôle de l’ALLIANCE BACS : fédérer </a:t>
            </a:r>
            <a:r>
              <a:rPr lang="fr-FR" altLang="fr-FR" sz="2000" dirty="0">
                <a:solidFill>
                  <a:srgbClr val="404040"/>
                </a:solidFill>
                <a:latin typeface="Arial" panose="020B0604020202020204" pitchFamily="34" charset="0"/>
                <a:cs typeface="Arial" panose="020B0604020202020204" pitchFamily="34" charset="0"/>
              </a:rPr>
              <a:t>la filière BACS autour des fondamentaux industriels et du partage de bonnes pratiques </a:t>
            </a:r>
          </a:p>
          <a:p>
            <a:pPr marL="342900" indent="-342900" algn="just">
              <a:spcBef>
                <a:spcPct val="0"/>
              </a:spcBef>
              <a:spcAft>
                <a:spcPts val="2400"/>
              </a:spcAft>
              <a:buClr>
                <a:srgbClr val="FF0000"/>
              </a:buClr>
              <a:buSzPct val="120000"/>
              <a:buFont typeface="Arial" panose="020B0604020202020204" pitchFamily="34" charset="0"/>
              <a:buChar char="›"/>
            </a:pPr>
            <a:r>
              <a:rPr lang="fr-FR" altLang="fr-FR" sz="2000" b="1" dirty="0">
                <a:solidFill>
                  <a:srgbClr val="404040"/>
                </a:solidFill>
                <a:latin typeface="Arial" panose="020B0604020202020204" pitchFamily="34" charset="0"/>
                <a:cs typeface="Arial" panose="020B0604020202020204" pitchFamily="34" charset="0"/>
              </a:rPr>
              <a:t>En cours </a:t>
            </a:r>
            <a:r>
              <a:rPr lang="fr-FR" altLang="fr-FR" sz="2000" dirty="0">
                <a:solidFill>
                  <a:srgbClr val="404040"/>
                </a:solidFill>
                <a:latin typeface="Arial" panose="020B0604020202020204" pitchFamily="34" charset="0"/>
                <a:cs typeface="Arial" panose="020B0604020202020204" pitchFamily="34" charset="0"/>
              </a:rPr>
              <a:t>: travaux réglementaires avec la DHUP sur la FAQ et la révision du Guide d’application, partages de bonnes pratiques pour anticiper les contrôles CEE et les inspections réglementaires </a:t>
            </a:r>
          </a:p>
        </p:txBody>
      </p:sp>
      <p:pic>
        <p:nvPicPr>
          <p:cNvPr id="8" name="Image 7" descr="Une image contenant Police, logo, blanc, Graphique&#10;&#10;Description générée automatiquement">
            <a:extLst>
              <a:ext uri="{FF2B5EF4-FFF2-40B4-BE49-F238E27FC236}">
                <a16:creationId xmlns:a16="http://schemas.microsoft.com/office/drawing/2014/main" id="{A3991D29-4611-A167-D5CB-AB519E41B9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85263" y="23461"/>
            <a:ext cx="1962396" cy="1509535"/>
          </a:xfrm>
          <a:prstGeom prst="rect">
            <a:avLst/>
          </a:prstGeom>
        </p:spPr>
      </p:pic>
    </p:spTree>
    <p:extLst>
      <p:ext uri="{BB962C8B-B14F-4D97-AF65-F5344CB8AC3E}">
        <p14:creationId xmlns:p14="http://schemas.microsoft.com/office/powerpoint/2010/main" val="35078417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Une image contenant Police, logo, blanc, Graphique&#10;&#10;Description générée automatiquement">
            <a:extLst>
              <a:ext uri="{FF2B5EF4-FFF2-40B4-BE49-F238E27FC236}">
                <a16:creationId xmlns:a16="http://schemas.microsoft.com/office/drawing/2014/main" id="{96353B00-E393-22A0-FDCC-80F57D691B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85263" y="23461"/>
            <a:ext cx="1962396" cy="1509535"/>
          </a:xfrm>
          <a:prstGeom prst="rect">
            <a:avLst/>
          </a:prstGeom>
        </p:spPr>
      </p:pic>
      <p:sp>
        <p:nvSpPr>
          <p:cNvPr id="3" name="Titre 1">
            <a:extLst>
              <a:ext uri="{FF2B5EF4-FFF2-40B4-BE49-F238E27FC236}">
                <a16:creationId xmlns:a16="http://schemas.microsoft.com/office/drawing/2014/main" id="{7EBA3FD9-0438-E39A-95D6-7E8835EF8848}"/>
              </a:ext>
            </a:extLst>
          </p:cNvPr>
          <p:cNvSpPr txBox="1">
            <a:spLocks/>
          </p:cNvSpPr>
          <p:nvPr/>
        </p:nvSpPr>
        <p:spPr bwMode="auto">
          <a:xfrm>
            <a:off x="0" y="3538190"/>
            <a:ext cx="10804525" cy="1278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ctr" anchorCtr="0" compatLnSpc="1">
            <a:prstTxWarp prst="textNoShape">
              <a:avLst/>
            </a:prstTxWarp>
            <a:normAutofit fontScale="97500" lnSpcReduction="10000"/>
          </a:bodyPr>
          <a:lstStyle>
            <a:lvl1pPr algn="ctr" defTabSz="1082675" rtl="0" eaLnBrk="0" fontAlgn="base" hangingPunct="0">
              <a:spcBef>
                <a:spcPct val="0"/>
              </a:spcBef>
              <a:spcAft>
                <a:spcPct val="0"/>
              </a:spcAft>
              <a:defRPr sz="4000" b="1" kern="1200">
                <a:solidFill>
                  <a:srgbClr val="0070C0"/>
                </a:solidFill>
                <a:latin typeface="Arial" panose="020B0604020202020204" pitchFamily="34" charset="0"/>
                <a:ea typeface="MS PGothic" pitchFamily="34" charset="-128"/>
                <a:cs typeface="Arial" panose="020B0604020202020204" pitchFamily="34" charset="0"/>
              </a:defRPr>
            </a:lvl1pPr>
            <a:lvl2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2pPr>
            <a:lvl3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3pPr>
            <a:lvl4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4pPr>
            <a:lvl5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5pPr>
            <a:lvl6pPr marL="457200" algn="ctr" defTabSz="1082675" rtl="0" fontAlgn="base">
              <a:spcBef>
                <a:spcPct val="0"/>
              </a:spcBef>
              <a:spcAft>
                <a:spcPct val="0"/>
              </a:spcAft>
              <a:defRPr sz="5200">
                <a:solidFill>
                  <a:schemeClr val="tx1"/>
                </a:solidFill>
                <a:latin typeface="Calibri" pitchFamily="34" charset="0"/>
              </a:defRPr>
            </a:lvl6pPr>
            <a:lvl7pPr marL="914400" algn="ctr" defTabSz="1082675" rtl="0" fontAlgn="base">
              <a:spcBef>
                <a:spcPct val="0"/>
              </a:spcBef>
              <a:spcAft>
                <a:spcPct val="0"/>
              </a:spcAft>
              <a:defRPr sz="5200">
                <a:solidFill>
                  <a:schemeClr val="tx1"/>
                </a:solidFill>
                <a:latin typeface="Calibri" pitchFamily="34" charset="0"/>
              </a:defRPr>
            </a:lvl7pPr>
            <a:lvl8pPr marL="1371600" algn="ctr" defTabSz="1082675" rtl="0" fontAlgn="base">
              <a:spcBef>
                <a:spcPct val="0"/>
              </a:spcBef>
              <a:spcAft>
                <a:spcPct val="0"/>
              </a:spcAft>
              <a:defRPr sz="5200">
                <a:solidFill>
                  <a:schemeClr val="tx1"/>
                </a:solidFill>
                <a:latin typeface="Calibri" pitchFamily="34" charset="0"/>
              </a:defRPr>
            </a:lvl8pPr>
            <a:lvl9pPr marL="1828800" algn="ctr" defTabSz="1082675" rtl="0" fontAlgn="base">
              <a:spcBef>
                <a:spcPct val="0"/>
              </a:spcBef>
              <a:spcAft>
                <a:spcPct val="0"/>
              </a:spcAft>
              <a:defRPr sz="5200">
                <a:solidFill>
                  <a:schemeClr val="tx1"/>
                </a:solidFill>
                <a:latin typeface="Calibri" pitchFamily="34" charset="0"/>
              </a:defRPr>
            </a:lvl9pPr>
          </a:lstStyle>
          <a:p>
            <a:pPr>
              <a:defRPr/>
            </a:pPr>
            <a:r>
              <a:rPr lang="fr-FR" altLang="fr-FR" sz="3600" dirty="0"/>
              <a:t>Questions &amp; réponses </a:t>
            </a:r>
            <a:br>
              <a:rPr lang="fr-FR" altLang="fr-FR" sz="2400" dirty="0"/>
            </a:br>
            <a:br>
              <a:rPr lang="fr-FR" sz="1400" dirty="0"/>
            </a:br>
            <a:endParaRPr lang="fr-FR" altLang="fr-FR" sz="3200" dirty="0"/>
          </a:p>
        </p:txBody>
      </p:sp>
    </p:spTree>
    <p:extLst>
      <p:ext uri="{BB962C8B-B14F-4D97-AF65-F5344CB8AC3E}">
        <p14:creationId xmlns:p14="http://schemas.microsoft.com/office/powerpoint/2010/main" val="10606015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5AEEBEC7-3EC0-121B-280A-4754E4B614F9}"/>
              </a:ext>
            </a:extLst>
          </p:cNvPr>
          <p:cNvPicPr>
            <a:picLocks noChangeAspect="1"/>
          </p:cNvPicPr>
          <p:nvPr/>
        </p:nvPicPr>
        <p:blipFill>
          <a:blip r:embed="rId2"/>
          <a:stretch>
            <a:fillRect/>
          </a:stretch>
        </p:blipFill>
        <p:spPr>
          <a:xfrm>
            <a:off x="8581727" y="389211"/>
            <a:ext cx="1874362" cy="594040"/>
          </a:xfrm>
          <a:prstGeom prst="rect">
            <a:avLst/>
          </a:prstGeom>
        </p:spPr>
      </p:pic>
      <p:sp>
        <p:nvSpPr>
          <p:cNvPr id="6" name="Titre 1">
            <a:extLst>
              <a:ext uri="{FF2B5EF4-FFF2-40B4-BE49-F238E27FC236}">
                <a16:creationId xmlns:a16="http://schemas.microsoft.com/office/drawing/2014/main" id="{8795CDBA-AC53-F84F-0D47-9300A0E5D56B}"/>
              </a:ext>
            </a:extLst>
          </p:cNvPr>
          <p:cNvSpPr txBox="1">
            <a:spLocks/>
          </p:cNvSpPr>
          <p:nvPr/>
        </p:nvSpPr>
        <p:spPr bwMode="auto">
          <a:xfrm>
            <a:off x="0" y="3538190"/>
            <a:ext cx="10804525" cy="1278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ctr" anchorCtr="0" compatLnSpc="1">
            <a:prstTxWarp prst="textNoShape">
              <a:avLst/>
            </a:prstTxWarp>
            <a:normAutofit fontScale="90000"/>
          </a:bodyPr>
          <a:lstStyle>
            <a:lvl1pPr algn="ctr" defTabSz="1082675" rtl="0" eaLnBrk="0" fontAlgn="base" hangingPunct="0">
              <a:spcBef>
                <a:spcPct val="0"/>
              </a:spcBef>
              <a:spcAft>
                <a:spcPct val="0"/>
              </a:spcAft>
              <a:defRPr sz="4000" b="1" kern="1200">
                <a:solidFill>
                  <a:srgbClr val="0070C0"/>
                </a:solidFill>
                <a:latin typeface="Arial" panose="020B0604020202020204" pitchFamily="34" charset="0"/>
                <a:ea typeface="MS PGothic" pitchFamily="34" charset="-128"/>
                <a:cs typeface="Arial" panose="020B0604020202020204" pitchFamily="34" charset="0"/>
              </a:defRPr>
            </a:lvl1pPr>
            <a:lvl2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2pPr>
            <a:lvl3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3pPr>
            <a:lvl4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4pPr>
            <a:lvl5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5pPr>
            <a:lvl6pPr marL="457200" algn="ctr" defTabSz="1082675" rtl="0" fontAlgn="base">
              <a:spcBef>
                <a:spcPct val="0"/>
              </a:spcBef>
              <a:spcAft>
                <a:spcPct val="0"/>
              </a:spcAft>
              <a:defRPr sz="5200">
                <a:solidFill>
                  <a:schemeClr val="tx1"/>
                </a:solidFill>
                <a:latin typeface="Calibri" pitchFamily="34" charset="0"/>
              </a:defRPr>
            </a:lvl6pPr>
            <a:lvl7pPr marL="914400" algn="ctr" defTabSz="1082675" rtl="0" fontAlgn="base">
              <a:spcBef>
                <a:spcPct val="0"/>
              </a:spcBef>
              <a:spcAft>
                <a:spcPct val="0"/>
              </a:spcAft>
              <a:defRPr sz="5200">
                <a:solidFill>
                  <a:schemeClr val="tx1"/>
                </a:solidFill>
                <a:latin typeface="Calibri" pitchFamily="34" charset="0"/>
              </a:defRPr>
            </a:lvl7pPr>
            <a:lvl8pPr marL="1371600" algn="ctr" defTabSz="1082675" rtl="0" fontAlgn="base">
              <a:spcBef>
                <a:spcPct val="0"/>
              </a:spcBef>
              <a:spcAft>
                <a:spcPct val="0"/>
              </a:spcAft>
              <a:defRPr sz="5200">
                <a:solidFill>
                  <a:schemeClr val="tx1"/>
                </a:solidFill>
                <a:latin typeface="Calibri" pitchFamily="34" charset="0"/>
              </a:defRPr>
            </a:lvl8pPr>
            <a:lvl9pPr marL="1828800" algn="ctr" defTabSz="1082675" rtl="0" fontAlgn="base">
              <a:spcBef>
                <a:spcPct val="0"/>
              </a:spcBef>
              <a:spcAft>
                <a:spcPct val="0"/>
              </a:spcAft>
              <a:defRPr sz="5200">
                <a:solidFill>
                  <a:schemeClr val="tx1"/>
                </a:solidFill>
                <a:latin typeface="Calibri" pitchFamily="34" charset="0"/>
              </a:defRPr>
            </a:lvl9pPr>
          </a:lstStyle>
          <a:p>
            <a:pPr>
              <a:defRPr/>
            </a:pPr>
            <a:r>
              <a:rPr lang="fr-FR" altLang="fr-FR" sz="3600" dirty="0"/>
              <a:t>La cybersécurité avec </a:t>
            </a:r>
            <a:r>
              <a:rPr lang="fr-FR" altLang="fr-FR" sz="3600" dirty="0" err="1"/>
              <a:t>BACnet</a:t>
            </a:r>
            <a:r>
              <a:rPr lang="fr-FR" altLang="fr-FR" sz="3600" dirty="0"/>
              <a:t>/SC</a:t>
            </a:r>
            <a:br>
              <a:rPr lang="fr-FR" altLang="fr-FR" sz="3200" dirty="0"/>
            </a:br>
            <a:br>
              <a:rPr lang="fr-FR" sz="1800" dirty="0"/>
            </a:br>
            <a:r>
              <a:rPr lang="fr-FR" sz="2000" dirty="0"/>
              <a:t>Évolution du protocole </a:t>
            </a:r>
            <a:r>
              <a:rPr lang="fr-FR" sz="2000" dirty="0" err="1"/>
              <a:t>BACnet</a:t>
            </a:r>
            <a:r>
              <a:rPr lang="fr-FR" sz="2000" dirty="0"/>
              <a:t> : le protocole standard multi-usages du bâtiment tertiaire</a:t>
            </a:r>
            <a:endParaRPr lang="fr-FR" altLang="fr-FR" sz="3200" dirty="0"/>
          </a:p>
        </p:txBody>
      </p:sp>
      <p:sp>
        <p:nvSpPr>
          <p:cNvPr id="10" name="Espace réservé du texte 3">
            <a:extLst>
              <a:ext uri="{FF2B5EF4-FFF2-40B4-BE49-F238E27FC236}">
                <a16:creationId xmlns:a16="http://schemas.microsoft.com/office/drawing/2014/main" id="{05F28CEF-EC3A-E342-83A7-2386E2CD4D90}"/>
              </a:ext>
            </a:extLst>
          </p:cNvPr>
          <p:cNvSpPr txBox="1">
            <a:spLocks/>
          </p:cNvSpPr>
          <p:nvPr/>
        </p:nvSpPr>
        <p:spPr bwMode="auto">
          <a:xfrm>
            <a:off x="-4763" y="5141739"/>
            <a:ext cx="1081405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t" anchorCtr="0" compatLnSpc="1">
            <a:prstTxWarp prst="textNoShape">
              <a:avLst/>
            </a:prstTxWarp>
          </a:bodyPr>
          <a:lstStyle>
            <a:lvl1pPr marL="0" indent="0" algn="ctr" defTabSz="1082675" rtl="0" eaLnBrk="0" fontAlgn="base" hangingPunct="0">
              <a:spcBef>
                <a:spcPct val="20000"/>
              </a:spcBef>
              <a:spcAft>
                <a:spcPct val="0"/>
              </a:spcAft>
              <a:buFont typeface="Arial" panose="020B0604020202020204" pitchFamily="34" charset="0"/>
              <a:buNone/>
              <a:defRPr sz="3200" b="1" kern="1200">
                <a:solidFill>
                  <a:srgbClr val="0070C0"/>
                </a:solidFill>
                <a:latin typeface="Arial" panose="020B0604020202020204" pitchFamily="34" charset="0"/>
                <a:ea typeface="MS PGothic" pitchFamily="34" charset="-128"/>
                <a:cs typeface="Arial" panose="020B0604020202020204" pitchFamily="34" charset="0"/>
              </a:defRPr>
            </a:lvl1pPr>
            <a:lvl2pPr marL="879475" indent="-338138" algn="l" defTabSz="1082675" rtl="0" eaLnBrk="0" fontAlgn="base" hangingPunct="0">
              <a:spcBef>
                <a:spcPct val="20000"/>
              </a:spcBef>
              <a:spcAft>
                <a:spcPct val="0"/>
              </a:spcAft>
              <a:buFont typeface="Arial" panose="020B0604020202020204" pitchFamily="34" charset="0"/>
              <a:buChar char="–"/>
              <a:defRPr sz="3300" kern="1200">
                <a:solidFill>
                  <a:schemeClr val="tx1"/>
                </a:solidFill>
                <a:latin typeface="+mn-lt"/>
                <a:ea typeface="MS PGothic" pitchFamily="34" charset="-128"/>
                <a:cs typeface="MS PGothic" charset="0"/>
              </a:defRPr>
            </a:lvl2pPr>
            <a:lvl3pPr marL="1352550" indent="-269875" algn="l" defTabSz="1082675"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3pPr>
            <a:lvl4pPr marL="1893888" indent="-269875" algn="l" defTabSz="1082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4pPr>
            <a:lvl5pPr marL="2435225" indent="-269875" algn="l" defTabSz="1082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5pPr>
            <a:lvl6pPr marL="2977789"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19206"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60622"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02038"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pPr>
              <a:defRPr/>
            </a:pPr>
            <a:r>
              <a:rPr lang="fr-FR" altLang="fr-FR" sz="1800" b="0" dirty="0">
                <a:solidFill>
                  <a:schemeClr val="bg1">
                    <a:lumMod val="50000"/>
                  </a:schemeClr>
                </a:solidFill>
              </a:rPr>
              <a:t> Dan NAPAR, Président Association </a:t>
            </a:r>
            <a:r>
              <a:rPr lang="fr-FR" altLang="fr-FR" sz="1800" b="0" dirty="0" err="1">
                <a:solidFill>
                  <a:schemeClr val="bg1">
                    <a:lumMod val="50000"/>
                  </a:schemeClr>
                </a:solidFill>
              </a:rPr>
              <a:t>BACnet</a:t>
            </a:r>
            <a:r>
              <a:rPr lang="fr-FR" altLang="fr-FR" sz="1800" b="0" dirty="0">
                <a:solidFill>
                  <a:schemeClr val="bg1">
                    <a:lumMod val="50000"/>
                  </a:schemeClr>
                </a:solidFill>
              </a:rPr>
              <a:t> France, et Vice-Président Association KNX France</a:t>
            </a:r>
          </a:p>
        </p:txBody>
      </p:sp>
    </p:spTree>
    <p:extLst>
      <p:ext uri="{BB962C8B-B14F-4D97-AF65-F5344CB8AC3E}">
        <p14:creationId xmlns:p14="http://schemas.microsoft.com/office/powerpoint/2010/main" val="9041549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CC407ECE-4942-E5E6-4166-D80967685D0E}"/>
              </a:ext>
            </a:extLst>
          </p:cNvPr>
          <p:cNvPicPr>
            <a:picLocks noChangeAspect="1"/>
          </p:cNvPicPr>
          <p:nvPr/>
        </p:nvPicPr>
        <p:blipFill>
          <a:blip r:embed="rId3"/>
          <a:stretch>
            <a:fillRect/>
          </a:stretch>
        </p:blipFill>
        <p:spPr>
          <a:xfrm>
            <a:off x="8995973" y="232642"/>
            <a:ext cx="1522512" cy="693589"/>
          </a:xfrm>
          <a:prstGeom prst="rect">
            <a:avLst/>
          </a:prstGeom>
        </p:spPr>
      </p:pic>
      <p:pic>
        <p:nvPicPr>
          <p:cNvPr id="8" name="Image 7">
            <a:extLst>
              <a:ext uri="{FF2B5EF4-FFF2-40B4-BE49-F238E27FC236}">
                <a16:creationId xmlns:a16="http://schemas.microsoft.com/office/drawing/2014/main" id="{FE059060-CB9B-7194-44B5-4F2A94C95A4B}"/>
              </a:ext>
            </a:extLst>
          </p:cNvPr>
          <p:cNvPicPr>
            <a:picLocks noChangeAspect="1"/>
          </p:cNvPicPr>
          <p:nvPr/>
        </p:nvPicPr>
        <p:blipFill>
          <a:blip r:embed="rId4"/>
          <a:stretch>
            <a:fillRect/>
          </a:stretch>
        </p:blipFill>
        <p:spPr>
          <a:xfrm>
            <a:off x="4662601" y="390723"/>
            <a:ext cx="1874362" cy="594040"/>
          </a:xfrm>
          <a:prstGeom prst="rect">
            <a:avLst/>
          </a:prstGeom>
        </p:spPr>
      </p:pic>
      <p:sp>
        <p:nvSpPr>
          <p:cNvPr id="9" name="ZoneTexte 8">
            <a:extLst>
              <a:ext uri="{FF2B5EF4-FFF2-40B4-BE49-F238E27FC236}">
                <a16:creationId xmlns:a16="http://schemas.microsoft.com/office/drawing/2014/main" id="{ABED0272-5540-9427-9DDA-390363BDC062}"/>
              </a:ext>
            </a:extLst>
          </p:cNvPr>
          <p:cNvSpPr txBox="1"/>
          <p:nvPr/>
        </p:nvSpPr>
        <p:spPr>
          <a:xfrm>
            <a:off x="308264" y="2554539"/>
            <a:ext cx="10210221" cy="5611536"/>
          </a:xfrm>
          <a:prstGeom prst="rect">
            <a:avLst/>
          </a:prstGeom>
          <a:noFill/>
        </p:spPr>
        <p:txBody>
          <a:bodyPr wrap="square" rtlCol="0">
            <a:spAutoFit/>
          </a:bodyPr>
          <a:lstStyle/>
          <a:p>
            <a:pPr algn="just">
              <a:spcAft>
                <a:spcPts val="2400"/>
              </a:spcAft>
              <a:buClr>
                <a:srgbClr val="FF0000"/>
              </a:buClr>
              <a:buSzPct val="120000"/>
            </a:pPr>
            <a:r>
              <a:rPr lang="fr-FR" sz="2000" b="1" dirty="0">
                <a:solidFill>
                  <a:srgbClr val="404040"/>
                </a:solidFill>
                <a:latin typeface="Arial" panose="020B0604020202020204" pitchFamily="34" charset="0"/>
                <a:cs typeface="Arial" panose="020B0604020202020204" pitchFamily="34" charset="0"/>
              </a:rPr>
              <a:t>Le 19 mars 2024</a:t>
            </a:r>
            <a:r>
              <a:rPr lang="fr-FR" sz="2000" dirty="0">
                <a:solidFill>
                  <a:srgbClr val="404040"/>
                </a:solidFill>
                <a:latin typeface="Arial" panose="020B0604020202020204" pitchFamily="34" charset="0"/>
                <a:cs typeface="Arial" panose="020B0604020202020204" pitchFamily="34" charset="0"/>
              </a:rPr>
              <a:t>, a eu lieu le </a:t>
            </a:r>
            <a:r>
              <a:rPr lang="fr-FR" sz="2000" b="1" dirty="0">
                <a:solidFill>
                  <a:srgbClr val="404040"/>
                </a:solidFill>
                <a:latin typeface="Arial" panose="020B0604020202020204" pitchFamily="34" charset="0"/>
                <a:cs typeface="Arial" panose="020B0604020202020204" pitchFamily="34" charset="0"/>
              </a:rPr>
              <a:t>webinaire Atelier BACS </a:t>
            </a:r>
            <a:r>
              <a:rPr lang="fr-FR" sz="2000" dirty="0">
                <a:solidFill>
                  <a:srgbClr val="404040"/>
                </a:solidFill>
                <a:latin typeface="Arial" panose="020B0604020202020204" pitchFamily="34" charset="0"/>
                <a:cs typeface="Arial" panose="020B0604020202020204" pitchFamily="34" charset="0"/>
              </a:rPr>
              <a:t>organisé par BACnet France avec les sujets </a:t>
            </a:r>
            <a:r>
              <a:rPr lang="fr-FR" sz="2000" b="1" dirty="0">
                <a:solidFill>
                  <a:srgbClr val="404040"/>
                </a:solidFill>
                <a:latin typeface="Arial" panose="020B0604020202020204" pitchFamily="34" charset="0"/>
                <a:cs typeface="Arial" panose="020B0604020202020204" pitchFamily="34" charset="0"/>
              </a:rPr>
              <a:t>:</a:t>
            </a:r>
          </a:p>
          <a:p>
            <a:pPr marL="342900" indent="-342900" algn="just">
              <a:spcAft>
                <a:spcPts val="2400"/>
              </a:spcAft>
              <a:buClr>
                <a:srgbClr val="FF0000"/>
              </a:buClr>
              <a:buSzPct val="120000"/>
              <a:buFont typeface="Arial" panose="020B0604020202020204" pitchFamily="34" charset="0"/>
              <a:buChar char="›"/>
            </a:pPr>
            <a:r>
              <a:rPr lang="fr-FR" sz="2000" dirty="0">
                <a:solidFill>
                  <a:srgbClr val="404040"/>
                </a:solidFill>
                <a:latin typeface="Arial" panose="020B0604020202020204" pitchFamily="34" charset="0"/>
                <a:cs typeface="Arial" panose="020B0604020202020204" pitchFamily="34" charset="0"/>
              </a:rPr>
              <a:t>Une présentation du cadre institutionnel des BACS (Building Automation and Control </a:t>
            </a:r>
            <a:r>
              <a:rPr lang="fr-FR" sz="2000" dirty="0" err="1">
                <a:solidFill>
                  <a:srgbClr val="404040"/>
                </a:solidFill>
                <a:latin typeface="Arial" panose="020B0604020202020204" pitchFamily="34" charset="0"/>
                <a:cs typeface="Arial" panose="020B0604020202020204" pitchFamily="34" charset="0"/>
              </a:rPr>
              <a:t>Systems</a:t>
            </a:r>
            <a:r>
              <a:rPr lang="fr-FR" sz="2000" dirty="0">
                <a:solidFill>
                  <a:srgbClr val="404040"/>
                </a:solidFill>
                <a:latin typeface="Arial" panose="020B0604020202020204" pitchFamily="34" charset="0"/>
                <a:cs typeface="Arial" panose="020B0604020202020204" pitchFamily="34" charset="0"/>
              </a:rPr>
              <a:t>) en France</a:t>
            </a:r>
          </a:p>
          <a:p>
            <a:pPr marL="342900" indent="-342900" algn="just">
              <a:spcAft>
                <a:spcPts val="2400"/>
              </a:spcAft>
              <a:buClr>
                <a:srgbClr val="FF0000"/>
              </a:buClr>
              <a:buSzPct val="120000"/>
              <a:buFont typeface="Arial" panose="020B0604020202020204" pitchFamily="34" charset="0"/>
              <a:buChar char="›"/>
            </a:pPr>
            <a:r>
              <a:rPr lang="fr-FR" sz="2000" dirty="0">
                <a:solidFill>
                  <a:srgbClr val="404040"/>
                </a:solidFill>
                <a:latin typeface="Arial" panose="020B0604020202020204" pitchFamily="34" charset="0"/>
                <a:cs typeface="Arial" panose="020B0604020202020204" pitchFamily="34" charset="0"/>
              </a:rPr>
              <a:t>Une présentation générale des protocoles de communication standardisés appliqués aux bâtiments avec un focus sur BACnet </a:t>
            </a:r>
            <a:r>
              <a:rPr lang="fr-FR" sz="2000" b="1" dirty="0">
                <a:solidFill>
                  <a:srgbClr val="404040"/>
                </a:solidFill>
                <a:latin typeface="Arial" panose="020B0604020202020204" pitchFamily="34" charset="0"/>
                <a:cs typeface="Arial" panose="020B0604020202020204" pitchFamily="34" charset="0"/>
              </a:rPr>
              <a:t>	</a:t>
            </a:r>
          </a:p>
          <a:p>
            <a:pPr marL="342900" indent="-342900" algn="just">
              <a:spcAft>
                <a:spcPts val="2400"/>
              </a:spcAft>
              <a:buClr>
                <a:srgbClr val="FF0000"/>
              </a:buClr>
              <a:buSzPct val="120000"/>
              <a:buFont typeface="Arial" panose="020B0604020202020204" pitchFamily="34" charset="0"/>
              <a:buChar char="›"/>
            </a:pPr>
            <a:r>
              <a:rPr lang="fr-FR" sz="2000" b="1" dirty="0">
                <a:solidFill>
                  <a:srgbClr val="FF0000"/>
                </a:solidFill>
                <a:latin typeface="Arial" panose="020B0604020202020204" pitchFamily="34" charset="0"/>
                <a:cs typeface="Arial" panose="020B0604020202020204" pitchFamily="34" charset="0"/>
              </a:rPr>
              <a:t>Les nouvelles fonctionnalités de cybersécurité avec </a:t>
            </a:r>
            <a:r>
              <a:rPr lang="fr-FR" sz="2000" b="1" dirty="0" err="1">
                <a:solidFill>
                  <a:srgbClr val="FF0000"/>
                </a:solidFill>
                <a:latin typeface="Arial" panose="020B0604020202020204" pitchFamily="34" charset="0"/>
                <a:cs typeface="Arial" panose="020B0604020202020204" pitchFamily="34" charset="0"/>
              </a:rPr>
              <a:t>BACnet</a:t>
            </a:r>
            <a:r>
              <a:rPr lang="fr-FR" sz="2000" b="1" dirty="0">
                <a:solidFill>
                  <a:srgbClr val="FF0000"/>
                </a:solidFill>
                <a:latin typeface="Arial" panose="020B0604020202020204" pitchFamily="34" charset="0"/>
                <a:cs typeface="Arial" panose="020B0604020202020204" pitchFamily="34" charset="0"/>
              </a:rPr>
              <a:t>/SC : </a:t>
            </a:r>
            <a:r>
              <a:rPr lang="fr-FR" sz="2000" b="1" dirty="0">
                <a:latin typeface="Arial" panose="020B0604020202020204" pitchFamily="34" charset="0"/>
                <a:cs typeface="Arial" panose="020B0604020202020204" pitchFamily="34" charset="0"/>
              </a:rPr>
              <a:t>introduction aux fondamentaux de la cybersécurité dans le bâtiment et présentation de BACnet /SC </a:t>
            </a:r>
          </a:p>
          <a:p>
            <a:pPr marL="884238" lvl="1" indent="-342900" algn="just">
              <a:spcAft>
                <a:spcPts val="2400"/>
              </a:spcAft>
              <a:buClr>
                <a:srgbClr val="FF0000"/>
              </a:buClr>
              <a:buSzPct val="120000"/>
              <a:buFont typeface="Arial" panose="020B0604020202020204" pitchFamily="34" charset="0"/>
              <a:buChar char="›"/>
            </a:pPr>
            <a:r>
              <a:rPr lang="fr-FR" sz="2000" dirty="0">
                <a:latin typeface="Arial" panose="020B0604020202020204" pitchFamily="34" charset="0"/>
                <a:cs typeface="Arial" panose="020B0604020202020204" pitchFamily="34" charset="0"/>
              </a:rPr>
              <a:t>inclut une présentation du fonctionnement avec démonstration de la </a:t>
            </a:r>
            <a:r>
              <a:rPr lang="fr-FR" sz="2000" b="1" dirty="0">
                <a:latin typeface="Arial" panose="020B0604020202020204" pitchFamily="34" charset="0"/>
                <a:cs typeface="Arial" panose="020B0604020202020204" pitchFamily="34" charset="0"/>
              </a:rPr>
              <a:t>plateforme multi vendeur BACnet/SC</a:t>
            </a:r>
            <a:r>
              <a:rPr lang="fr-FR" sz="2000" dirty="0">
                <a:latin typeface="Arial" panose="020B0604020202020204" pitchFamily="34" charset="0"/>
                <a:cs typeface="Arial" panose="020B0604020202020204" pitchFamily="34" charset="0"/>
              </a:rPr>
              <a:t> (</a:t>
            </a:r>
            <a:r>
              <a:rPr lang="fr-FR" sz="2000" dirty="0" err="1">
                <a:latin typeface="Arial" panose="020B0604020202020204" pitchFamily="34" charset="0"/>
                <a:cs typeface="Arial" panose="020B0604020202020204" pitchFamily="34" charset="0"/>
              </a:rPr>
              <a:t>cf</a:t>
            </a:r>
            <a:r>
              <a:rPr lang="fr-FR" sz="2000" dirty="0">
                <a:latin typeface="Arial" panose="020B0604020202020204" pitchFamily="34" charset="0"/>
                <a:cs typeface="Arial" panose="020B0604020202020204" pitchFamily="34" charset="0"/>
              </a:rPr>
              <a:t> Projet </a:t>
            </a:r>
            <a:r>
              <a:rPr lang="fr-FR" sz="2000" dirty="0" err="1">
                <a:latin typeface="Arial" panose="020B0604020202020204" pitchFamily="34" charset="0"/>
                <a:cs typeface="Arial" panose="020B0604020202020204" pitchFamily="34" charset="0"/>
              </a:rPr>
              <a:t>Multivendor</a:t>
            </a:r>
            <a:r>
              <a:rPr lang="fr-FR" sz="2000" dirty="0">
                <a:latin typeface="Arial" panose="020B0604020202020204" pitchFamily="34" charset="0"/>
                <a:cs typeface="Arial" panose="020B0604020202020204" pitchFamily="34" charset="0"/>
              </a:rPr>
              <a:t> Cybersécurité DONNEES SECURISEES 1 – BACnet S/C)</a:t>
            </a:r>
          </a:p>
          <a:p>
            <a:endParaRPr lang="fr-FR" sz="1865" dirty="0">
              <a:latin typeface="Arial" panose="020B0604020202020204" pitchFamily="34" charset="0"/>
              <a:cs typeface="Arial" panose="020B0604020202020204" pitchFamily="34" charset="0"/>
            </a:endParaRPr>
          </a:p>
        </p:txBody>
      </p:sp>
      <p:sp>
        <p:nvSpPr>
          <p:cNvPr id="10" name="Titre 1">
            <a:extLst>
              <a:ext uri="{FF2B5EF4-FFF2-40B4-BE49-F238E27FC236}">
                <a16:creationId xmlns:a16="http://schemas.microsoft.com/office/drawing/2014/main" id="{8FF45ABC-F35B-1EEA-52BE-3785C39D6E15}"/>
              </a:ext>
            </a:extLst>
          </p:cNvPr>
          <p:cNvSpPr txBox="1">
            <a:spLocks/>
          </p:cNvSpPr>
          <p:nvPr/>
        </p:nvSpPr>
        <p:spPr bwMode="auto">
          <a:xfrm>
            <a:off x="-203249" y="1292457"/>
            <a:ext cx="11606063" cy="1177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ctr" anchorCtr="0" compatLnSpc="1">
            <a:prstTxWarp prst="textNoShape">
              <a:avLst/>
            </a:prstTxWarp>
            <a:normAutofit/>
          </a:bodyPr>
          <a:lstStyle>
            <a:lvl1pPr algn="ctr" defTabSz="1082675" rtl="0" eaLnBrk="0" fontAlgn="base" hangingPunct="0">
              <a:spcBef>
                <a:spcPct val="0"/>
              </a:spcBef>
              <a:spcAft>
                <a:spcPct val="0"/>
              </a:spcAft>
              <a:defRPr sz="5200" kern="1200">
                <a:solidFill>
                  <a:schemeClr val="tx1"/>
                </a:solidFill>
                <a:latin typeface="+mj-lt"/>
                <a:ea typeface="MS PGothic" pitchFamily="34" charset="-128"/>
                <a:cs typeface="MS PGothic" charset="0"/>
              </a:defRPr>
            </a:lvl1pPr>
            <a:lvl2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2pPr>
            <a:lvl3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3pPr>
            <a:lvl4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4pPr>
            <a:lvl5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5pPr>
            <a:lvl6pPr marL="457200" algn="ctr" defTabSz="1082675" rtl="0" fontAlgn="base">
              <a:spcBef>
                <a:spcPct val="0"/>
              </a:spcBef>
              <a:spcAft>
                <a:spcPct val="0"/>
              </a:spcAft>
              <a:defRPr sz="5200">
                <a:solidFill>
                  <a:schemeClr val="tx1"/>
                </a:solidFill>
                <a:latin typeface="Calibri" pitchFamily="34" charset="0"/>
              </a:defRPr>
            </a:lvl6pPr>
            <a:lvl7pPr marL="914400" algn="ctr" defTabSz="1082675" rtl="0" fontAlgn="base">
              <a:spcBef>
                <a:spcPct val="0"/>
              </a:spcBef>
              <a:spcAft>
                <a:spcPct val="0"/>
              </a:spcAft>
              <a:defRPr sz="5200">
                <a:solidFill>
                  <a:schemeClr val="tx1"/>
                </a:solidFill>
                <a:latin typeface="Calibri" pitchFamily="34" charset="0"/>
              </a:defRPr>
            </a:lvl7pPr>
            <a:lvl8pPr marL="1371600" algn="ctr" defTabSz="1082675" rtl="0" fontAlgn="base">
              <a:spcBef>
                <a:spcPct val="0"/>
              </a:spcBef>
              <a:spcAft>
                <a:spcPct val="0"/>
              </a:spcAft>
              <a:defRPr sz="5200">
                <a:solidFill>
                  <a:schemeClr val="tx1"/>
                </a:solidFill>
                <a:latin typeface="Calibri" pitchFamily="34" charset="0"/>
              </a:defRPr>
            </a:lvl8pPr>
            <a:lvl9pPr marL="1828800" algn="ctr" defTabSz="1082675" rtl="0" fontAlgn="base">
              <a:spcBef>
                <a:spcPct val="0"/>
              </a:spcBef>
              <a:spcAft>
                <a:spcPct val="0"/>
              </a:spcAft>
              <a:defRPr sz="5200">
                <a:solidFill>
                  <a:schemeClr val="tx1"/>
                </a:solidFill>
                <a:latin typeface="Calibri" pitchFamily="34" charset="0"/>
              </a:defRPr>
            </a:lvl9pPr>
          </a:lstStyle>
          <a:p>
            <a:r>
              <a:rPr lang="fr-FR" sz="3200" b="1" dirty="0">
                <a:solidFill>
                  <a:srgbClr val="0070C0"/>
                </a:solidFill>
                <a:latin typeface="Arial" panose="020B0604020202020204" pitchFamily="34" charset="0"/>
                <a:cs typeface="Arial" panose="020B0604020202020204" pitchFamily="34" charset="0"/>
              </a:rPr>
              <a:t>Lancement de BACnet/SC : </a:t>
            </a:r>
            <a:br>
              <a:rPr lang="fr-FR" sz="3200" b="1" dirty="0">
                <a:solidFill>
                  <a:srgbClr val="0070C0"/>
                </a:solidFill>
                <a:latin typeface="Arial" panose="020B0604020202020204" pitchFamily="34" charset="0"/>
                <a:cs typeface="Arial" panose="020B0604020202020204" pitchFamily="34" charset="0"/>
              </a:rPr>
            </a:br>
            <a:r>
              <a:rPr lang="fr-FR" sz="3200" b="1" dirty="0">
                <a:solidFill>
                  <a:srgbClr val="0070C0"/>
                </a:solidFill>
                <a:latin typeface="Arial" panose="020B0604020202020204" pitchFamily="34" charset="0"/>
                <a:cs typeface="Arial" panose="020B0604020202020204" pitchFamily="34" charset="0"/>
              </a:rPr>
              <a:t>la solution cybersécurité de BACnet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FF3099-5176-A501-7144-D75F289A7EE5}"/>
            </a:ext>
          </a:extLst>
        </p:cNvPr>
        <p:cNvGrpSpPr/>
        <p:nvPr/>
      </p:nvGrpSpPr>
      <p:grpSpPr>
        <a:xfrm>
          <a:off x="0" y="0"/>
          <a:ext cx="0" cy="0"/>
          <a:chOff x="0" y="0"/>
          <a:chExt cx="0" cy="0"/>
        </a:xfrm>
      </p:grpSpPr>
      <p:pic>
        <p:nvPicPr>
          <p:cNvPr id="2" name="Image 1">
            <a:extLst>
              <a:ext uri="{FF2B5EF4-FFF2-40B4-BE49-F238E27FC236}">
                <a16:creationId xmlns:a16="http://schemas.microsoft.com/office/drawing/2014/main" id="{1EAF9226-465B-E27F-0F5D-AA965F0FC1E8}"/>
              </a:ext>
            </a:extLst>
          </p:cNvPr>
          <p:cNvPicPr>
            <a:picLocks noChangeAspect="1"/>
          </p:cNvPicPr>
          <p:nvPr/>
        </p:nvPicPr>
        <p:blipFill>
          <a:blip r:embed="rId3"/>
          <a:stretch>
            <a:fillRect/>
          </a:stretch>
        </p:blipFill>
        <p:spPr>
          <a:xfrm>
            <a:off x="8581727" y="389211"/>
            <a:ext cx="1874362" cy="594040"/>
          </a:xfrm>
          <a:prstGeom prst="rect">
            <a:avLst/>
          </a:prstGeom>
        </p:spPr>
      </p:pic>
      <p:sp>
        <p:nvSpPr>
          <p:cNvPr id="5" name="Titre 1">
            <a:extLst>
              <a:ext uri="{FF2B5EF4-FFF2-40B4-BE49-F238E27FC236}">
                <a16:creationId xmlns:a16="http://schemas.microsoft.com/office/drawing/2014/main" id="{8E742A6C-31CA-AA07-8272-EF1B27CACA3A}"/>
              </a:ext>
            </a:extLst>
          </p:cNvPr>
          <p:cNvSpPr>
            <a:spLocks noGrp="1"/>
          </p:cNvSpPr>
          <p:nvPr/>
        </p:nvSpPr>
        <p:spPr bwMode="auto">
          <a:xfrm>
            <a:off x="-389657" y="1524626"/>
            <a:ext cx="11606063" cy="1177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ctr" anchorCtr="0" compatLnSpc="1">
            <a:prstTxWarp prst="textNoShape">
              <a:avLst/>
            </a:prstTxWarp>
            <a:normAutofit/>
          </a:bodyPr>
          <a:lstStyle>
            <a:lvl1pPr algn="ctr" defTabSz="1082675" rtl="0" eaLnBrk="0" fontAlgn="base" hangingPunct="0">
              <a:spcBef>
                <a:spcPct val="0"/>
              </a:spcBef>
              <a:spcAft>
                <a:spcPct val="0"/>
              </a:spcAft>
              <a:defRPr sz="5200" kern="1200">
                <a:solidFill>
                  <a:schemeClr val="tx1"/>
                </a:solidFill>
                <a:latin typeface="+mj-lt"/>
                <a:ea typeface="MS PGothic" pitchFamily="34" charset="-128"/>
                <a:cs typeface="MS PGothic" charset="0"/>
              </a:defRPr>
            </a:lvl1pPr>
            <a:lvl2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2pPr>
            <a:lvl3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3pPr>
            <a:lvl4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4pPr>
            <a:lvl5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5pPr>
            <a:lvl6pPr marL="457200" algn="ctr" defTabSz="1082675" rtl="0" fontAlgn="base">
              <a:spcBef>
                <a:spcPct val="0"/>
              </a:spcBef>
              <a:spcAft>
                <a:spcPct val="0"/>
              </a:spcAft>
              <a:defRPr sz="5200">
                <a:solidFill>
                  <a:schemeClr val="tx1"/>
                </a:solidFill>
                <a:latin typeface="Calibri" pitchFamily="34" charset="0"/>
              </a:defRPr>
            </a:lvl6pPr>
            <a:lvl7pPr marL="914400" algn="ctr" defTabSz="1082675" rtl="0" fontAlgn="base">
              <a:spcBef>
                <a:spcPct val="0"/>
              </a:spcBef>
              <a:spcAft>
                <a:spcPct val="0"/>
              </a:spcAft>
              <a:defRPr sz="5200">
                <a:solidFill>
                  <a:schemeClr val="tx1"/>
                </a:solidFill>
                <a:latin typeface="Calibri" pitchFamily="34" charset="0"/>
              </a:defRPr>
            </a:lvl7pPr>
            <a:lvl8pPr marL="1371600" algn="ctr" defTabSz="1082675" rtl="0" fontAlgn="base">
              <a:spcBef>
                <a:spcPct val="0"/>
              </a:spcBef>
              <a:spcAft>
                <a:spcPct val="0"/>
              </a:spcAft>
              <a:defRPr sz="5200">
                <a:solidFill>
                  <a:schemeClr val="tx1"/>
                </a:solidFill>
                <a:latin typeface="Calibri" pitchFamily="34" charset="0"/>
              </a:defRPr>
            </a:lvl8pPr>
            <a:lvl9pPr marL="1828800" algn="ctr" defTabSz="1082675" rtl="0" fontAlgn="base">
              <a:spcBef>
                <a:spcPct val="0"/>
              </a:spcBef>
              <a:spcAft>
                <a:spcPct val="0"/>
              </a:spcAft>
              <a:defRPr sz="5200">
                <a:solidFill>
                  <a:schemeClr val="tx1"/>
                </a:solidFill>
                <a:latin typeface="Calibri" pitchFamily="34" charset="0"/>
              </a:defRPr>
            </a:lvl9pPr>
          </a:lstStyle>
          <a:p>
            <a:r>
              <a:rPr lang="fr-FR" sz="3200" b="1" dirty="0">
                <a:solidFill>
                  <a:srgbClr val="0070C0"/>
                </a:solidFill>
                <a:latin typeface="Arial" panose="020B0604020202020204" pitchFamily="34" charset="0"/>
                <a:cs typeface="Arial" panose="020B0604020202020204" pitchFamily="34" charset="0"/>
              </a:rPr>
              <a:t>Projet DONNEES SECURISEES 1</a:t>
            </a:r>
          </a:p>
        </p:txBody>
      </p:sp>
      <p:sp>
        <p:nvSpPr>
          <p:cNvPr id="6" name="ZoneTexte 12">
            <a:extLst>
              <a:ext uri="{FF2B5EF4-FFF2-40B4-BE49-F238E27FC236}">
                <a16:creationId xmlns:a16="http://schemas.microsoft.com/office/drawing/2014/main" id="{48ED4743-CD89-8204-C004-309C390EC581}"/>
              </a:ext>
            </a:extLst>
          </p:cNvPr>
          <p:cNvSpPr txBox="1"/>
          <p:nvPr/>
        </p:nvSpPr>
        <p:spPr>
          <a:xfrm>
            <a:off x="308263" y="2505183"/>
            <a:ext cx="10210221" cy="4093428"/>
          </a:xfrm>
          <a:prstGeom prst="rect">
            <a:avLst/>
          </a:prstGeom>
          <a:noFill/>
        </p:spPr>
        <p:txBody>
          <a:bodyPr wrap="square" rtlCol="0">
            <a:spAutoFit/>
          </a:bodyPr>
          <a:lstStyle>
            <a:defPPr>
              <a:defRPr lang="fr-FR"/>
            </a:defPPr>
            <a:lvl1pPr algn="l" defTabSz="1082675" rtl="0" eaLnBrk="0" fontAlgn="base" hangingPunct="0">
              <a:spcBef>
                <a:spcPct val="0"/>
              </a:spcBef>
              <a:spcAft>
                <a:spcPct val="0"/>
              </a:spcAft>
              <a:defRPr sz="2100" kern="1200">
                <a:solidFill>
                  <a:schemeClr val="tx1"/>
                </a:solidFill>
                <a:latin typeface="Calibri" panose="020F0502020204030204" pitchFamily="34" charset="0"/>
                <a:ea typeface="MS PGothic" panose="020B0600070205080204" pitchFamily="34" charset="-128"/>
                <a:cs typeface="+mn-cs"/>
              </a:defRPr>
            </a:lvl1pPr>
            <a:lvl2pPr marL="541338" indent="-84138" algn="l" defTabSz="1082675" rtl="0" eaLnBrk="0" fontAlgn="base" hangingPunct="0">
              <a:spcBef>
                <a:spcPct val="0"/>
              </a:spcBef>
              <a:spcAft>
                <a:spcPct val="0"/>
              </a:spcAft>
              <a:defRPr sz="2100" kern="1200">
                <a:solidFill>
                  <a:schemeClr val="tx1"/>
                </a:solidFill>
                <a:latin typeface="Calibri" panose="020F0502020204030204" pitchFamily="34" charset="0"/>
                <a:ea typeface="MS PGothic" panose="020B0600070205080204" pitchFamily="34" charset="-128"/>
                <a:cs typeface="+mn-cs"/>
              </a:defRPr>
            </a:lvl2pPr>
            <a:lvl3pPr marL="1082675" indent="-168275" algn="l" defTabSz="1082675" rtl="0" eaLnBrk="0" fontAlgn="base" hangingPunct="0">
              <a:spcBef>
                <a:spcPct val="0"/>
              </a:spcBef>
              <a:spcAft>
                <a:spcPct val="0"/>
              </a:spcAft>
              <a:defRPr sz="2100" kern="1200">
                <a:solidFill>
                  <a:schemeClr val="tx1"/>
                </a:solidFill>
                <a:latin typeface="Calibri" panose="020F0502020204030204" pitchFamily="34" charset="0"/>
                <a:ea typeface="MS PGothic" panose="020B0600070205080204" pitchFamily="34" charset="-128"/>
                <a:cs typeface="+mn-cs"/>
              </a:defRPr>
            </a:lvl3pPr>
            <a:lvl4pPr marL="1624013" indent="-252413" algn="l" defTabSz="1082675" rtl="0" eaLnBrk="0" fontAlgn="base" hangingPunct="0">
              <a:spcBef>
                <a:spcPct val="0"/>
              </a:spcBef>
              <a:spcAft>
                <a:spcPct val="0"/>
              </a:spcAft>
              <a:defRPr sz="2100" kern="1200">
                <a:solidFill>
                  <a:schemeClr val="tx1"/>
                </a:solidFill>
                <a:latin typeface="Calibri" panose="020F0502020204030204" pitchFamily="34" charset="0"/>
                <a:ea typeface="MS PGothic" panose="020B0600070205080204" pitchFamily="34" charset="-128"/>
                <a:cs typeface="+mn-cs"/>
              </a:defRPr>
            </a:lvl4pPr>
            <a:lvl5pPr marL="2165350" indent="-336550" algn="l" defTabSz="1082675" rtl="0" eaLnBrk="0" fontAlgn="base" hangingPunct="0">
              <a:spcBef>
                <a:spcPct val="0"/>
              </a:spcBef>
              <a:spcAft>
                <a:spcPct val="0"/>
              </a:spcAft>
              <a:defRPr sz="2100"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sz="2100"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sz="2100"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sz="2100"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sz="2100" kern="1200">
                <a:solidFill>
                  <a:schemeClr val="tx1"/>
                </a:solidFill>
                <a:latin typeface="Calibri" panose="020F0502020204030204" pitchFamily="34" charset="0"/>
                <a:ea typeface="MS PGothic" panose="020B0600070205080204" pitchFamily="34" charset="-128"/>
                <a:cs typeface="+mn-cs"/>
              </a:defRPr>
            </a:lvl9pPr>
          </a:lstStyle>
          <a:p>
            <a:pPr marL="342900" indent="-342900" algn="just">
              <a:spcAft>
                <a:spcPts val="2400"/>
              </a:spcAft>
              <a:buClr>
                <a:srgbClr val="FF0000"/>
              </a:buClr>
              <a:buSzPct val="120000"/>
              <a:buFont typeface="Arial" panose="020B0604020202020204" pitchFamily="34" charset="0"/>
              <a:buChar char="›"/>
            </a:pPr>
            <a:endParaRPr lang="fr-FR" sz="2000" dirty="0">
              <a:solidFill>
                <a:srgbClr val="404040"/>
              </a:solidFill>
              <a:latin typeface="Arial" panose="020B0604020202020204" pitchFamily="34" charset="0"/>
              <a:cs typeface="Arial" panose="020B0604020202020204" pitchFamily="34" charset="0"/>
            </a:endParaRPr>
          </a:p>
          <a:p>
            <a:pPr algn="just">
              <a:spcAft>
                <a:spcPts val="2400"/>
              </a:spcAft>
              <a:buClr>
                <a:srgbClr val="FF0000"/>
              </a:buClr>
              <a:buSzPct val="120000"/>
            </a:pPr>
            <a:r>
              <a:rPr lang="fr-FR" sz="2000" dirty="0">
                <a:solidFill>
                  <a:srgbClr val="404040"/>
                </a:solidFill>
                <a:latin typeface="Arial" panose="020B0604020202020204" pitchFamily="34" charset="0"/>
                <a:cs typeface="Arial" panose="020B0604020202020204" pitchFamily="34" charset="0"/>
              </a:rPr>
              <a:t>Le projet DONNEES SECURISEES 1 </a:t>
            </a:r>
            <a:r>
              <a:rPr lang="fr-FR" sz="2000" dirty="0" err="1">
                <a:solidFill>
                  <a:srgbClr val="404040"/>
                </a:solidFill>
                <a:latin typeface="Arial" panose="020B0604020202020204" pitchFamily="34" charset="0"/>
                <a:cs typeface="Arial" panose="020B0604020202020204" pitchFamily="34" charset="0"/>
              </a:rPr>
              <a:t>BACnet</a:t>
            </a:r>
            <a:r>
              <a:rPr lang="fr-FR" sz="2000" dirty="0">
                <a:solidFill>
                  <a:srgbClr val="404040"/>
                </a:solidFill>
                <a:latin typeface="Arial" panose="020B0604020202020204" pitchFamily="34" charset="0"/>
                <a:cs typeface="Arial" panose="020B0604020202020204" pitchFamily="34" charset="0"/>
              </a:rPr>
              <a:t>/SC va être utilisé pour : </a:t>
            </a:r>
          </a:p>
          <a:p>
            <a:pPr marL="342900" indent="-342900" algn="just">
              <a:spcAft>
                <a:spcPts val="2400"/>
              </a:spcAft>
              <a:buClr>
                <a:srgbClr val="FF0000"/>
              </a:buClr>
              <a:buSzPct val="120000"/>
              <a:buFont typeface="Arial" panose="020B0604020202020204" pitchFamily="34" charset="0"/>
              <a:buChar char="›"/>
            </a:pPr>
            <a:r>
              <a:rPr lang="fr-FR" sz="2000" b="1" dirty="0">
                <a:solidFill>
                  <a:srgbClr val="404040"/>
                </a:solidFill>
                <a:latin typeface="Arial" panose="020B0604020202020204" pitchFamily="34" charset="0"/>
                <a:cs typeface="Arial" panose="020B0604020202020204" pitchFamily="34" charset="0"/>
              </a:rPr>
              <a:t>Ecrire les scénarios de mise en œuvre de la solution </a:t>
            </a:r>
            <a:r>
              <a:rPr lang="fr-FR" sz="2000" b="1" dirty="0" err="1">
                <a:solidFill>
                  <a:srgbClr val="404040"/>
                </a:solidFill>
                <a:latin typeface="Arial" panose="020B0604020202020204" pitchFamily="34" charset="0"/>
                <a:cs typeface="Arial" panose="020B0604020202020204" pitchFamily="34" charset="0"/>
              </a:rPr>
              <a:t>BACnet</a:t>
            </a:r>
            <a:r>
              <a:rPr lang="fr-FR" sz="2000" b="1" dirty="0">
                <a:solidFill>
                  <a:srgbClr val="404040"/>
                </a:solidFill>
                <a:latin typeface="Arial" panose="020B0604020202020204" pitchFamily="34" charset="0"/>
                <a:cs typeface="Arial" panose="020B0604020202020204" pitchFamily="34" charset="0"/>
              </a:rPr>
              <a:t>/SC </a:t>
            </a:r>
            <a:r>
              <a:rPr lang="fr-FR" sz="2000" dirty="0">
                <a:solidFill>
                  <a:srgbClr val="404040"/>
                </a:solidFill>
                <a:latin typeface="Arial" panose="020B0604020202020204" pitchFamily="34" charset="0"/>
                <a:cs typeface="Arial" panose="020B0604020202020204" pitchFamily="34" charset="0"/>
              </a:rPr>
              <a:t>sur les aspects marketing, techniques et processus contractuels (création et utilisation des certificats)</a:t>
            </a:r>
          </a:p>
          <a:p>
            <a:pPr marL="342900" indent="-342900" algn="just">
              <a:spcAft>
                <a:spcPts val="2400"/>
              </a:spcAft>
              <a:buClr>
                <a:srgbClr val="FF0000"/>
              </a:buClr>
              <a:buSzPct val="120000"/>
              <a:buFont typeface="Arial" panose="020B0604020202020204" pitchFamily="34" charset="0"/>
              <a:buChar char="›"/>
            </a:pPr>
            <a:r>
              <a:rPr lang="fr-FR" sz="2000" b="1" dirty="0">
                <a:solidFill>
                  <a:srgbClr val="404040"/>
                </a:solidFill>
                <a:latin typeface="Arial" panose="020B0604020202020204" pitchFamily="34" charset="0"/>
                <a:cs typeface="Arial" panose="020B0604020202020204" pitchFamily="34" charset="0"/>
              </a:rPr>
              <a:t>Produire les documents nécessaires </a:t>
            </a:r>
            <a:r>
              <a:rPr lang="fr-FR" sz="2000" dirty="0">
                <a:solidFill>
                  <a:srgbClr val="404040"/>
                </a:solidFill>
                <a:latin typeface="Arial" panose="020B0604020202020204" pitchFamily="34" charset="0"/>
                <a:cs typeface="Arial" panose="020B0604020202020204" pitchFamily="34" charset="0"/>
              </a:rPr>
              <a:t>à l’intention du marché français pour la prescription et les conseils de mise en œuvre, y compris pour la rénovation - migration</a:t>
            </a:r>
          </a:p>
          <a:p>
            <a:pPr marL="342900" indent="-342900" algn="just">
              <a:spcAft>
                <a:spcPts val="2400"/>
              </a:spcAft>
              <a:buClr>
                <a:srgbClr val="FF0000"/>
              </a:buClr>
              <a:buSzPct val="120000"/>
              <a:buFont typeface="Arial" panose="020B0604020202020204" pitchFamily="34" charset="0"/>
              <a:buChar char="›"/>
            </a:pPr>
            <a:r>
              <a:rPr lang="fr-FR" sz="2000" b="1" dirty="0">
                <a:solidFill>
                  <a:srgbClr val="404040"/>
                </a:solidFill>
                <a:latin typeface="Arial" panose="020B0604020202020204" pitchFamily="34" charset="0"/>
                <a:cs typeface="Arial" panose="020B0604020202020204" pitchFamily="34" charset="0"/>
              </a:rPr>
              <a:t>Valoriser </a:t>
            </a:r>
            <a:r>
              <a:rPr lang="fr-FR" sz="2000" dirty="0">
                <a:solidFill>
                  <a:srgbClr val="404040"/>
                </a:solidFill>
                <a:latin typeface="Arial" panose="020B0604020202020204" pitchFamily="34" charset="0"/>
                <a:cs typeface="Arial" panose="020B0604020202020204" pitchFamily="34" charset="0"/>
              </a:rPr>
              <a:t>sur le marché français l’expérience des constructeurs et intégrateurs de BACnet France pour répondre aux besoins des utilisateurs</a:t>
            </a:r>
            <a:r>
              <a:rPr lang="fr-FR" sz="1865"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340193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re 8">
            <a:extLst>
              <a:ext uri="{FF2B5EF4-FFF2-40B4-BE49-F238E27FC236}">
                <a16:creationId xmlns:a16="http://schemas.microsoft.com/office/drawing/2014/main" id="{C922BABA-8979-D75D-5715-E6827C05C678}"/>
              </a:ext>
            </a:extLst>
          </p:cNvPr>
          <p:cNvSpPr>
            <a:spLocks noGrp="1"/>
          </p:cNvSpPr>
          <p:nvPr>
            <p:ph type="title"/>
            <p:custDataLst>
              <p:tags r:id="rId1"/>
            </p:custDataLst>
          </p:nvPr>
        </p:nvSpPr>
        <p:spPr>
          <a:xfrm>
            <a:off x="0" y="1325315"/>
            <a:ext cx="10826750" cy="758825"/>
          </a:xfrm>
        </p:spPr>
        <p:txBody>
          <a:bodyPr/>
          <a:lstStyle/>
          <a:p>
            <a:r>
              <a:rPr lang="fr-FR" altLang="fr-FR" sz="3200" dirty="0"/>
              <a:t>ORDRE DU JOUR</a:t>
            </a:r>
          </a:p>
        </p:txBody>
      </p:sp>
      <p:sp>
        <p:nvSpPr>
          <p:cNvPr id="5" name="Espace réservé du contenu 10">
            <a:extLst>
              <a:ext uri="{FF2B5EF4-FFF2-40B4-BE49-F238E27FC236}">
                <a16:creationId xmlns:a16="http://schemas.microsoft.com/office/drawing/2014/main" id="{6DEFAE27-DDF2-41CA-FD0E-3031AD86AAF7}"/>
              </a:ext>
            </a:extLst>
          </p:cNvPr>
          <p:cNvSpPr txBox="1">
            <a:spLocks/>
          </p:cNvSpPr>
          <p:nvPr>
            <p:custDataLst>
              <p:tags r:id="rId2"/>
            </p:custDataLst>
          </p:nvPr>
        </p:nvSpPr>
        <p:spPr bwMode="auto">
          <a:xfrm>
            <a:off x="948879" y="2405435"/>
            <a:ext cx="9145016" cy="5041900"/>
          </a:xfrm>
          <a:prstGeom prst="rect">
            <a:avLst/>
          </a:prstGeom>
          <a:noFill/>
          <a:ln>
            <a:noFill/>
          </a:ln>
        </p:spPr>
        <p:txBody>
          <a:bodyPr lIns="108283" tIns="54142" rIns="108283" bIns="54142">
            <a:normAutofit/>
          </a:bodyPr>
          <a:lstStyle>
            <a:lvl1pPr marL="285750" indent="-285750" algn="l" defTabSz="1082675" rtl="0" eaLnBrk="0" fontAlgn="base" hangingPunct="0">
              <a:spcBef>
                <a:spcPct val="20000"/>
              </a:spcBef>
              <a:spcAft>
                <a:spcPct val="0"/>
              </a:spcAft>
              <a:buClr>
                <a:srgbClr val="9FBC22"/>
              </a:buClr>
              <a:buSzPct val="120000"/>
              <a:buFont typeface="Arial" panose="020B0604020202020204" pitchFamily="34" charset="0"/>
              <a:buChar char="›"/>
              <a:defRPr sz="2400" kern="1200">
                <a:solidFill>
                  <a:schemeClr val="tx1">
                    <a:lumMod val="50000"/>
                    <a:lumOff val="50000"/>
                  </a:schemeClr>
                </a:solidFill>
                <a:latin typeface="Arial" panose="020B0604020202020204" pitchFamily="34" charset="0"/>
                <a:ea typeface="MS PGothic" pitchFamily="34" charset="-128"/>
                <a:cs typeface="Arial" panose="020B0604020202020204" pitchFamily="34" charset="0"/>
              </a:defRPr>
            </a:lvl1pPr>
            <a:lvl2pPr marL="879475" indent="-338138" algn="l" defTabSz="1082675" rtl="0" eaLnBrk="0" fontAlgn="base" hangingPunct="0">
              <a:spcBef>
                <a:spcPct val="20000"/>
              </a:spcBef>
              <a:spcAft>
                <a:spcPct val="0"/>
              </a:spcAft>
              <a:buFont typeface="Arial" panose="020B0604020202020204" pitchFamily="34" charset="0"/>
              <a:buChar char="–"/>
              <a:defRPr sz="3300" kern="1200">
                <a:solidFill>
                  <a:schemeClr val="tx1"/>
                </a:solidFill>
                <a:latin typeface="+mn-lt"/>
                <a:ea typeface="MS PGothic" pitchFamily="34" charset="-128"/>
                <a:cs typeface="MS PGothic" charset="0"/>
              </a:defRPr>
            </a:lvl2pPr>
            <a:lvl3pPr marL="1352550" indent="-269875" algn="l" defTabSz="1082675"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3pPr>
            <a:lvl4pPr marL="1893888" indent="-269875" algn="l" defTabSz="1082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4pPr>
            <a:lvl5pPr marL="2435225" indent="-269875" algn="l" defTabSz="1082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5pPr>
            <a:lvl6pPr marL="2977789"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19206"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60622"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02038"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pPr marL="0" indent="0" algn="just">
              <a:spcBef>
                <a:spcPts val="0"/>
              </a:spcBef>
              <a:buClr>
                <a:srgbClr val="FF0000"/>
              </a:buClr>
              <a:buFont typeface="Arial" panose="020B0604020202020204" pitchFamily="34" charset="0"/>
              <a:buNone/>
              <a:defRPr/>
            </a:pPr>
            <a:r>
              <a:rPr lang="fr-FR" altLang="fr-FR" sz="2000" b="1" dirty="0">
                <a:solidFill>
                  <a:srgbClr val="404040"/>
                </a:solidFill>
              </a:rPr>
              <a:t>Introduction et propos généraux</a:t>
            </a:r>
            <a:endParaRPr lang="fr-FR" altLang="fr-FR" sz="2000" dirty="0">
              <a:solidFill>
                <a:srgbClr val="404040"/>
              </a:solidFill>
            </a:endParaRPr>
          </a:p>
          <a:p>
            <a:pPr marL="342900" indent="-342900">
              <a:spcBef>
                <a:spcPts val="0"/>
              </a:spcBef>
              <a:spcAft>
                <a:spcPts val="2400"/>
              </a:spcAft>
              <a:buClr>
                <a:srgbClr val="FF0000"/>
              </a:buClr>
              <a:defRPr/>
            </a:pPr>
            <a:r>
              <a:rPr lang="fr-FR" altLang="fr-FR" sz="2000" dirty="0">
                <a:solidFill>
                  <a:srgbClr val="404040"/>
                </a:solidFill>
              </a:rPr>
              <a:t>Président Syndicat ACR et ALLIANCE BACS : Rachid KHADIR (SIEMENS) </a:t>
            </a:r>
          </a:p>
          <a:p>
            <a:pPr marL="0" indent="0" algn="just">
              <a:spcBef>
                <a:spcPts val="0"/>
              </a:spcBef>
              <a:spcAft>
                <a:spcPts val="0"/>
              </a:spcAft>
              <a:buClr>
                <a:srgbClr val="FF0000"/>
              </a:buClr>
              <a:buFont typeface="Arial" panose="020B0604020202020204" pitchFamily="34" charset="0"/>
              <a:buNone/>
              <a:defRPr/>
            </a:pPr>
            <a:r>
              <a:rPr lang="fr-FR" altLang="fr-FR" sz="2000" b="1" dirty="0">
                <a:solidFill>
                  <a:srgbClr val="404040"/>
                </a:solidFill>
              </a:rPr>
              <a:t>Évaluation du marché 2024 et perspectives 2030 (25min)</a:t>
            </a:r>
          </a:p>
          <a:p>
            <a:pPr marL="342900" indent="-342900" algn="just">
              <a:spcBef>
                <a:spcPts val="0"/>
              </a:spcBef>
              <a:spcAft>
                <a:spcPts val="2400"/>
              </a:spcAft>
              <a:buClr>
                <a:srgbClr val="FF0000"/>
              </a:buClr>
              <a:defRPr/>
            </a:pPr>
            <a:r>
              <a:rPr lang="fr-FR" altLang="fr-FR" sz="2000" dirty="0">
                <a:solidFill>
                  <a:srgbClr val="404040"/>
                </a:solidFill>
              </a:rPr>
              <a:t>Délégué Général Syndicat ACR : Florent TROCHU</a:t>
            </a:r>
          </a:p>
          <a:p>
            <a:pPr marL="0" indent="0" algn="just">
              <a:spcBef>
                <a:spcPts val="0"/>
              </a:spcBef>
              <a:spcAft>
                <a:spcPts val="2400"/>
              </a:spcAft>
              <a:buClr>
                <a:srgbClr val="FF0000"/>
              </a:buClr>
              <a:buNone/>
              <a:defRPr/>
            </a:pPr>
            <a:r>
              <a:rPr lang="fr-FR" altLang="fr-FR" sz="2000" b="1" dirty="0">
                <a:solidFill>
                  <a:srgbClr val="404040"/>
                </a:solidFill>
              </a:rPr>
              <a:t>Questions et réponses </a:t>
            </a:r>
          </a:p>
          <a:p>
            <a:pPr marL="0" indent="0" algn="just">
              <a:spcBef>
                <a:spcPts val="0"/>
              </a:spcBef>
              <a:buClr>
                <a:srgbClr val="FF0000"/>
              </a:buClr>
              <a:buFont typeface="Arial" panose="020B0604020202020204" pitchFamily="34" charset="0"/>
              <a:buNone/>
              <a:defRPr/>
            </a:pPr>
            <a:r>
              <a:rPr lang="fr-FR" altLang="fr-FR" sz="2000" b="1" dirty="0">
                <a:solidFill>
                  <a:srgbClr val="404040"/>
                </a:solidFill>
              </a:rPr>
              <a:t>Information sur le standard de cybersécurité avec BACnet/SC (5min)</a:t>
            </a:r>
          </a:p>
          <a:p>
            <a:pPr marL="342900" indent="-342900" algn="just">
              <a:spcBef>
                <a:spcPts val="0"/>
              </a:spcBef>
              <a:spcAft>
                <a:spcPts val="2400"/>
              </a:spcAft>
              <a:buClr>
                <a:srgbClr val="FF0000"/>
              </a:buClr>
              <a:defRPr/>
            </a:pPr>
            <a:r>
              <a:rPr lang="fr-FR" altLang="fr-FR" sz="2000" dirty="0">
                <a:solidFill>
                  <a:srgbClr val="404040"/>
                </a:solidFill>
              </a:rPr>
              <a:t>Dan NAPAR (Président BACnet France)</a:t>
            </a:r>
            <a:endParaRPr lang="fr-FR" altLang="fr-FR" sz="2000" b="1" dirty="0">
              <a:solidFill>
                <a:srgbClr val="404040"/>
              </a:solidFill>
            </a:endParaRPr>
          </a:p>
          <a:p>
            <a:pPr marL="0" indent="0" algn="just">
              <a:spcBef>
                <a:spcPts val="0"/>
              </a:spcBef>
              <a:spcAft>
                <a:spcPts val="2400"/>
              </a:spcAft>
              <a:buClr>
                <a:srgbClr val="FF0000"/>
              </a:buClr>
              <a:buFont typeface="Arial" panose="020B0604020202020204" pitchFamily="34" charset="0"/>
              <a:buNone/>
              <a:defRPr/>
            </a:pPr>
            <a:r>
              <a:rPr lang="fr-FR" altLang="fr-FR" sz="2000" b="1" dirty="0">
                <a:solidFill>
                  <a:srgbClr val="404040"/>
                </a:solidFill>
              </a:rPr>
              <a:t>Questions et réponses </a:t>
            </a:r>
          </a:p>
          <a:p>
            <a:pPr marL="0" indent="0" algn="just">
              <a:spcBef>
                <a:spcPts val="0"/>
              </a:spcBef>
              <a:spcAft>
                <a:spcPts val="2400"/>
              </a:spcAft>
              <a:buClr>
                <a:srgbClr val="FF0000"/>
              </a:buClr>
              <a:buFont typeface="Arial" panose="020B0604020202020204" pitchFamily="34" charset="0"/>
              <a:buNone/>
              <a:defRPr/>
            </a:pPr>
            <a:endParaRPr lang="fr-FR" altLang="fr-FR" sz="2000" dirty="0">
              <a:solidFill>
                <a:schemeClr val="tx1">
                  <a:lumMod val="85000"/>
                  <a:lumOff val="15000"/>
                </a:schemeClr>
              </a:solidFill>
            </a:endParaRPr>
          </a:p>
          <a:p>
            <a:pPr lvl="1" indent="0" algn="just">
              <a:lnSpc>
                <a:spcPct val="80000"/>
              </a:lnSpc>
              <a:buFont typeface="Arial" panose="020B0604020202020204" pitchFamily="34" charset="0"/>
              <a:buNone/>
              <a:defRPr/>
            </a:pPr>
            <a:endParaRPr lang="fr-FR" altLang="fr-FR" sz="2900" dirty="0">
              <a:solidFill>
                <a:srgbClr val="7F7F7F"/>
              </a:solidFill>
            </a:endParaRPr>
          </a:p>
          <a:p>
            <a:pPr marL="342900" indent="-342900" algn="just">
              <a:lnSpc>
                <a:spcPct val="80000"/>
              </a:lnSpc>
              <a:defRPr/>
            </a:pPr>
            <a:endParaRPr lang="fr-FR" altLang="ja-JP" sz="2000" dirty="0">
              <a:solidFill>
                <a:srgbClr val="7F7F7F"/>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CCD0E4-2B1B-1990-AA32-CB3C22DD106F}"/>
            </a:ext>
          </a:extLst>
        </p:cNvPr>
        <p:cNvGrpSpPr/>
        <p:nvPr/>
      </p:nvGrpSpPr>
      <p:grpSpPr>
        <a:xfrm>
          <a:off x="0" y="0"/>
          <a:ext cx="0" cy="0"/>
          <a:chOff x="0" y="0"/>
          <a:chExt cx="0" cy="0"/>
        </a:xfrm>
      </p:grpSpPr>
      <p:pic>
        <p:nvPicPr>
          <p:cNvPr id="2" name="Image 1">
            <a:extLst>
              <a:ext uri="{FF2B5EF4-FFF2-40B4-BE49-F238E27FC236}">
                <a16:creationId xmlns:a16="http://schemas.microsoft.com/office/drawing/2014/main" id="{EBDD3C4C-3AD0-E880-D8D6-8BBB4483FFA6}"/>
              </a:ext>
            </a:extLst>
          </p:cNvPr>
          <p:cNvPicPr>
            <a:picLocks noChangeAspect="1"/>
          </p:cNvPicPr>
          <p:nvPr/>
        </p:nvPicPr>
        <p:blipFill>
          <a:blip r:embed="rId3"/>
          <a:stretch>
            <a:fillRect/>
          </a:stretch>
        </p:blipFill>
        <p:spPr>
          <a:xfrm>
            <a:off x="8581727" y="389211"/>
            <a:ext cx="1874362" cy="594040"/>
          </a:xfrm>
          <a:prstGeom prst="rect">
            <a:avLst/>
          </a:prstGeom>
        </p:spPr>
      </p:pic>
      <p:sp>
        <p:nvSpPr>
          <p:cNvPr id="5" name="Titre 1">
            <a:extLst>
              <a:ext uri="{FF2B5EF4-FFF2-40B4-BE49-F238E27FC236}">
                <a16:creationId xmlns:a16="http://schemas.microsoft.com/office/drawing/2014/main" id="{5D4FB690-374C-5881-D081-9C0172457153}"/>
              </a:ext>
            </a:extLst>
          </p:cNvPr>
          <p:cNvSpPr>
            <a:spLocks noGrp="1"/>
          </p:cNvSpPr>
          <p:nvPr/>
        </p:nvSpPr>
        <p:spPr bwMode="auto">
          <a:xfrm>
            <a:off x="-389657" y="1524626"/>
            <a:ext cx="11606063" cy="1177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ctr" anchorCtr="0" compatLnSpc="1">
            <a:prstTxWarp prst="textNoShape">
              <a:avLst/>
            </a:prstTxWarp>
            <a:normAutofit/>
          </a:bodyPr>
          <a:lstStyle>
            <a:lvl1pPr algn="ctr" defTabSz="1082675" rtl="0" eaLnBrk="0" fontAlgn="base" hangingPunct="0">
              <a:spcBef>
                <a:spcPct val="0"/>
              </a:spcBef>
              <a:spcAft>
                <a:spcPct val="0"/>
              </a:spcAft>
              <a:defRPr sz="5200" kern="1200">
                <a:solidFill>
                  <a:schemeClr val="tx1"/>
                </a:solidFill>
                <a:latin typeface="+mj-lt"/>
                <a:ea typeface="MS PGothic" pitchFamily="34" charset="-128"/>
                <a:cs typeface="MS PGothic" charset="0"/>
              </a:defRPr>
            </a:lvl1pPr>
            <a:lvl2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2pPr>
            <a:lvl3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3pPr>
            <a:lvl4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4pPr>
            <a:lvl5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5pPr>
            <a:lvl6pPr marL="457200" algn="ctr" defTabSz="1082675" rtl="0" fontAlgn="base">
              <a:spcBef>
                <a:spcPct val="0"/>
              </a:spcBef>
              <a:spcAft>
                <a:spcPct val="0"/>
              </a:spcAft>
              <a:defRPr sz="5200">
                <a:solidFill>
                  <a:schemeClr val="tx1"/>
                </a:solidFill>
                <a:latin typeface="Calibri" pitchFamily="34" charset="0"/>
              </a:defRPr>
            </a:lvl6pPr>
            <a:lvl7pPr marL="914400" algn="ctr" defTabSz="1082675" rtl="0" fontAlgn="base">
              <a:spcBef>
                <a:spcPct val="0"/>
              </a:spcBef>
              <a:spcAft>
                <a:spcPct val="0"/>
              </a:spcAft>
              <a:defRPr sz="5200">
                <a:solidFill>
                  <a:schemeClr val="tx1"/>
                </a:solidFill>
                <a:latin typeface="Calibri" pitchFamily="34" charset="0"/>
              </a:defRPr>
            </a:lvl7pPr>
            <a:lvl8pPr marL="1371600" algn="ctr" defTabSz="1082675" rtl="0" fontAlgn="base">
              <a:spcBef>
                <a:spcPct val="0"/>
              </a:spcBef>
              <a:spcAft>
                <a:spcPct val="0"/>
              </a:spcAft>
              <a:defRPr sz="5200">
                <a:solidFill>
                  <a:schemeClr val="tx1"/>
                </a:solidFill>
                <a:latin typeface="Calibri" pitchFamily="34" charset="0"/>
              </a:defRPr>
            </a:lvl8pPr>
            <a:lvl9pPr marL="1828800" algn="ctr" defTabSz="1082675" rtl="0" fontAlgn="base">
              <a:spcBef>
                <a:spcPct val="0"/>
              </a:spcBef>
              <a:spcAft>
                <a:spcPct val="0"/>
              </a:spcAft>
              <a:defRPr sz="5200">
                <a:solidFill>
                  <a:schemeClr val="tx1"/>
                </a:solidFill>
                <a:latin typeface="Calibri" pitchFamily="34" charset="0"/>
              </a:defRPr>
            </a:lvl9pPr>
          </a:lstStyle>
          <a:p>
            <a:r>
              <a:rPr lang="fr-FR" sz="3200" b="1" dirty="0">
                <a:solidFill>
                  <a:srgbClr val="0070C0"/>
                </a:solidFill>
                <a:latin typeface="Arial" panose="020B0604020202020204" pitchFamily="34" charset="0"/>
                <a:cs typeface="Arial" panose="020B0604020202020204" pitchFamily="34" charset="0"/>
              </a:rPr>
              <a:t>DEVENEZ MEMBRES DE </a:t>
            </a:r>
            <a:r>
              <a:rPr lang="fr-FR" sz="3200" b="1" dirty="0" err="1">
                <a:solidFill>
                  <a:srgbClr val="0070C0"/>
                </a:solidFill>
                <a:latin typeface="Arial" panose="020B0604020202020204" pitchFamily="34" charset="0"/>
                <a:cs typeface="Arial" panose="020B0604020202020204" pitchFamily="34" charset="0"/>
              </a:rPr>
              <a:t>BACnet</a:t>
            </a:r>
            <a:r>
              <a:rPr lang="fr-FR" sz="3200" b="1" dirty="0">
                <a:solidFill>
                  <a:srgbClr val="0070C0"/>
                </a:solidFill>
                <a:latin typeface="Arial" panose="020B0604020202020204" pitchFamily="34" charset="0"/>
                <a:cs typeface="Arial" panose="020B0604020202020204" pitchFamily="34" charset="0"/>
              </a:rPr>
              <a:t> France!</a:t>
            </a:r>
            <a:br>
              <a:rPr lang="fr-FR" sz="3200" b="1" dirty="0">
                <a:solidFill>
                  <a:srgbClr val="0070C0"/>
                </a:solidFill>
                <a:latin typeface="Arial" panose="020B0604020202020204" pitchFamily="34" charset="0"/>
                <a:cs typeface="Arial" panose="020B0604020202020204" pitchFamily="34" charset="0"/>
              </a:rPr>
            </a:br>
            <a:r>
              <a:rPr lang="fr-FR" sz="3200" b="1" dirty="0">
                <a:solidFill>
                  <a:srgbClr val="0070C0"/>
                </a:solidFill>
                <a:latin typeface="Arial" panose="020B0604020202020204" pitchFamily="34" charset="0"/>
                <a:cs typeface="Arial" panose="020B0604020202020204" pitchFamily="34" charset="0"/>
              </a:rPr>
              <a:t>Pas suivants:</a:t>
            </a:r>
          </a:p>
        </p:txBody>
      </p:sp>
      <p:sp>
        <p:nvSpPr>
          <p:cNvPr id="6" name="ZoneTexte 12">
            <a:extLst>
              <a:ext uri="{FF2B5EF4-FFF2-40B4-BE49-F238E27FC236}">
                <a16:creationId xmlns:a16="http://schemas.microsoft.com/office/drawing/2014/main" id="{A13404BD-4244-3DC9-1A65-6DF5BBAD449E}"/>
              </a:ext>
            </a:extLst>
          </p:cNvPr>
          <p:cNvSpPr txBox="1"/>
          <p:nvPr/>
        </p:nvSpPr>
        <p:spPr>
          <a:xfrm>
            <a:off x="308263" y="2701754"/>
            <a:ext cx="10210221" cy="4832092"/>
          </a:xfrm>
          <a:prstGeom prst="rect">
            <a:avLst/>
          </a:prstGeom>
          <a:noFill/>
        </p:spPr>
        <p:txBody>
          <a:bodyPr wrap="square" rtlCol="0">
            <a:spAutoFit/>
          </a:bodyPr>
          <a:lstStyle>
            <a:defPPr>
              <a:defRPr lang="fr-FR"/>
            </a:defPPr>
            <a:lvl1pPr algn="l" defTabSz="1082675" rtl="0" eaLnBrk="0" fontAlgn="base" hangingPunct="0">
              <a:spcBef>
                <a:spcPct val="0"/>
              </a:spcBef>
              <a:spcAft>
                <a:spcPct val="0"/>
              </a:spcAft>
              <a:defRPr sz="2100" kern="1200">
                <a:solidFill>
                  <a:schemeClr val="tx1"/>
                </a:solidFill>
                <a:latin typeface="Calibri" panose="020F0502020204030204" pitchFamily="34" charset="0"/>
                <a:ea typeface="MS PGothic" panose="020B0600070205080204" pitchFamily="34" charset="-128"/>
                <a:cs typeface="+mn-cs"/>
              </a:defRPr>
            </a:lvl1pPr>
            <a:lvl2pPr marL="541338" indent="-84138" algn="l" defTabSz="1082675" rtl="0" eaLnBrk="0" fontAlgn="base" hangingPunct="0">
              <a:spcBef>
                <a:spcPct val="0"/>
              </a:spcBef>
              <a:spcAft>
                <a:spcPct val="0"/>
              </a:spcAft>
              <a:defRPr sz="2100" kern="1200">
                <a:solidFill>
                  <a:schemeClr val="tx1"/>
                </a:solidFill>
                <a:latin typeface="Calibri" panose="020F0502020204030204" pitchFamily="34" charset="0"/>
                <a:ea typeface="MS PGothic" panose="020B0600070205080204" pitchFamily="34" charset="-128"/>
                <a:cs typeface="+mn-cs"/>
              </a:defRPr>
            </a:lvl2pPr>
            <a:lvl3pPr marL="1082675" indent="-168275" algn="l" defTabSz="1082675" rtl="0" eaLnBrk="0" fontAlgn="base" hangingPunct="0">
              <a:spcBef>
                <a:spcPct val="0"/>
              </a:spcBef>
              <a:spcAft>
                <a:spcPct val="0"/>
              </a:spcAft>
              <a:defRPr sz="2100" kern="1200">
                <a:solidFill>
                  <a:schemeClr val="tx1"/>
                </a:solidFill>
                <a:latin typeface="Calibri" panose="020F0502020204030204" pitchFamily="34" charset="0"/>
                <a:ea typeface="MS PGothic" panose="020B0600070205080204" pitchFamily="34" charset="-128"/>
                <a:cs typeface="+mn-cs"/>
              </a:defRPr>
            </a:lvl3pPr>
            <a:lvl4pPr marL="1624013" indent="-252413" algn="l" defTabSz="1082675" rtl="0" eaLnBrk="0" fontAlgn="base" hangingPunct="0">
              <a:spcBef>
                <a:spcPct val="0"/>
              </a:spcBef>
              <a:spcAft>
                <a:spcPct val="0"/>
              </a:spcAft>
              <a:defRPr sz="2100" kern="1200">
                <a:solidFill>
                  <a:schemeClr val="tx1"/>
                </a:solidFill>
                <a:latin typeface="Calibri" panose="020F0502020204030204" pitchFamily="34" charset="0"/>
                <a:ea typeface="MS PGothic" panose="020B0600070205080204" pitchFamily="34" charset="-128"/>
                <a:cs typeface="+mn-cs"/>
              </a:defRPr>
            </a:lvl4pPr>
            <a:lvl5pPr marL="2165350" indent="-336550" algn="l" defTabSz="1082675" rtl="0" eaLnBrk="0" fontAlgn="base" hangingPunct="0">
              <a:spcBef>
                <a:spcPct val="0"/>
              </a:spcBef>
              <a:spcAft>
                <a:spcPct val="0"/>
              </a:spcAft>
              <a:defRPr sz="2100"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sz="2100"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sz="2100"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sz="2100"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sz="2100" kern="1200">
                <a:solidFill>
                  <a:schemeClr val="tx1"/>
                </a:solidFill>
                <a:latin typeface="Calibri" panose="020F0502020204030204" pitchFamily="34" charset="0"/>
                <a:ea typeface="MS PGothic" panose="020B0600070205080204" pitchFamily="34" charset="-128"/>
                <a:cs typeface="+mn-cs"/>
              </a:defRPr>
            </a:lvl9pPr>
          </a:lstStyle>
          <a:p>
            <a:pPr marL="342900" indent="-342900" algn="just">
              <a:spcAft>
                <a:spcPts val="2400"/>
              </a:spcAft>
              <a:buClr>
                <a:srgbClr val="FF0000"/>
              </a:buClr>
              <a:buSzPct val="120000"/>
              <a:buFont typeface="Arial" panose="020B0604020202020204" pitchFamily="34" charset="0"/>
              <a:buChar char="•"/>
            </a:pPr>
            <a:r>
              <a:rPr lang="fr-FR" sz="1900" b="1" dirty="0">
                <a:solidFill>
                  <a:srgbClr val="404040"/>
                </a:solidFill>
                <a:latin typeface="Arial" panose="020B0604020202020204" pitchFamily="34" charset="0"/>
                <a:cs typeface="Arial" panose="020B0604020202020204" pitchFamily="34" charset="0"/>
              </a:rPr>
              <a:t>La plateforme multi vendeur </a:t>
            </a:r>
            <a:r>
              <a:rPr lang="fr-FR" sz="1900" dirty="0">
                <a:solidFill>
                  <a:srgbClr val="404040"/>
                </a:solidFill>
                <a:latin typeface="Arial" panose="020B0604020202020204" pitchFamily="34" charset="0"/>
                <a:cs typeface="Arial" panose="020B0604020202020204" pitchFamily="34" charset="0"/>
              </a:rPr>
              <a:t>va évoluer avec l’élargissement des participants –membres de </a:t>
            </a:r>
            <a:r>
              <a:rPr lang="fr-FR" sz="1900" dirty="0" err="1">
                <a:solidFill>
                  <a:srgbClr val="404040"/>
                </a:solidFill>
                <a:latin typeface="Arial" panose="020B0604020202020204" pitchFamily="34" charset="0"/>
                <a:cs typeface="Arial" panose="020B0604020202020204" pitchFamily="34" charset="0"/>
              </a:rPr>
              <a:t>BACnet</a:t>
            </a:r>
            <a:r>
              <a:rPr lang="fr-FR" sz="1900" dirty="0">
                <a:solidFill>
                  <a:srgbClr val="404040"/>
                </a:solidFill>
                <a:latin typeface="Arial" panose="020B0604020202020204" pitchFamily="34" charset="0"/>
                <a:cs typeface="Arial" panose="020B0604020202020204" pitchFamily="34" charset="0"/>
              </a:rPr>
              <a:t>/France  </a:t>
            </a:r>
          </a:p>
          <a:p>
            <a:pPr marL="342900" indent="-342900" algn="just">
              <a:spcAft>
                <a:spcPts val="2400"/>
              </a:spcAft>
              <a:buClr>
                <a:srgbClr val="FF0000"/>
              </a:buClr>
              <a:buSzPct val="120000"/>
              <a:buFont typeface="Arial" panose="020B0604020202020204" pitchFamily="34" charset="0"/>
              <a:buChar char="›"/>
            </a:pPr>
            <a:r>
              <a:rPr lang="fr-FR" sz="1900" b="1" dirty="0">
                <a:solidFill>
                  <a:srgbClr val="404040"/>
                </a:solidFill>
                <a:latin typeface="Arial" panose="020B0604020202020204" pitchFamily="34" charset="0"/>
                <a:cs typeface="Arial" panose="020B0604020202020204" pitchFamily="34" charset="0"/>
              </a:rPr>
              <a:t>DES PROJETS  </a:t>
            </a:r>
            <a:r>
              <a:rPr lang="fr-FR" sz="1900" b="1" dirty="0" err="1">
                <a:solidFill>
                  <a:srgbClr val="404040"/>
                </a:solidFill>
                <a:latin typeface="Arial" panose="020B0604020202020204" pitchFamily="34" charset="0"/>
                <a:cs typeface="Arial" panose="020B0604020202020204" pitchFamily="34" charset="0"/>
              </a:rPr>
              <a:t>BACnet</a:t>
            </a:r>
            <a:r>
              <a:rPr lang="fr-FR" sz="1900" b="1" dirty="0">
                <a:solidFill>
                  <a:srgbClr val="404040"/>
                </a:solidFill>
                <a:latin typeface="Arial" panose="020B0604020202020204" pitchFamily="34" charset="0"/>
                <a:cs typeface="Arial" panose="020B0604020202020204" pitchFamily="34" charset="0"/>
              </a:rPr>
              <a:t>/SC vont être effectuer et </a:t>
            </a:r>
            <a:r>
              <a:rPr lang="fr-FR" sz="1900" b="1" dirty="0" err="1">
                <a:solidFill>
                  <a:srgbClr val="404040"/>
                </a:solidFill>
                <a:latin typeface="Arial" panose="020B0604020202020204" pitchFamily="34" charset="0"/>
                <a:cs typeface="Arial" panose="020B0604020202020204" pitchFamily="34" charset="0"/>
              </a:rPr>
              <a:t>BACnet</a:t>
            </a:r>
            <a:r>
              <a:rPr lang="fr-FR" sz="1900" b="1" dirty="0">
                <a:solidFill>
                  <a:srgbClr val="404040"/>
                </a:solidFill>
                <a:latin typeface="Arial" panose="020B0604020202020204" pitchFamily="34" charset="0"/>
                <a:cs typeface="Arial" panose="020B0604020202020204" pitchFamily="34" charset="0"/>
              </a:rPr>
              <a:t> France va écrire les scenarios de mise en œuvre de la solution </a:t>
            </a:r>
            <a:r>
              <a:rPr lang="fr-FR" sz="1900" b="1" dirty="0" err="1">
                <a:solidFill>
                  <a:srgbClr val="404040"/>
                </a:solidFill>
                <a:latin typeface="Arial" panose="020B0604020202020204" pitchFamily="34" charset="0"/>
                <a:cs typeface="Arial" panose="020B0604020202020204" pitchFamily="34" charset="0"/>
              </a:rPr>
              <a:t>BACnet</a:t>
            </a:r>
            <a:r>
              <a:rPr lang="fr-FR" sz="1900" b="1" dirty="0">
                <a:solidFill>
                  <a:srgbClr val="404040"/>
                </a:solidFill>
                <a:latin typeface="Arial" panose="020B0604020202020204" pitchFamily="34" charset="0"/>
                <a:cs typeface="Arial" panose="020B0604020202020204" pitchFamily="34" charset="0"/>
              </a:rPr>
              <a:t> S/C </a:t>
            </a:r>
            <a:r>
              <a:rPr lang="fr-FR" sz="1900" dirty="0">
                <a:solidFill>
                  <a:srgbClr val="404040"/>
                </a:solidFill>
                <a:latin typeface="Arial" panose="020B0604020202020204" pitchFamily="34" charset="0"/>
                <a:cs typeface="Arial" panose="020B0604020202020204" pitchFamily="34" charset="0"/>
              </a:rPr>
              <a:t>sur les aspects marketing, technique et processus contractuel (création et utilisation des certificats)</a:t>
            </a:r>
          </a:p>
          <a:p>
            <a:pPr marL="342900" indent="-342900" algn="just">
              <a:spcAft>
                <a:spcPts val="2400"/>
              </a:spcAft>
              <a:buClr>
                <a:srgbClr val="FF0000"/>
              </a:buClr>
              <a:buSzPct val="120000"/>
              <a:buFont typeface="Arial" panose="020B0604020202020204" pitchFamily="34" charset="0"/>
              <a:buChar char="›"/>
            </a:pPr>
            <a:r>
              <a:rPr lang="fr-FR" sz="1900" b="1" dirty="0">
                <a:solidFill>
                  <a:srgbClr val="404040"/>
                </a:solidFill>
                <a:latin typeface="Arial" panose="020B0604020202020204" pitchFamily="34" charset="0"/>
                <a:cs typeface="Arial" panose="020B0604020202020204" pitchFamily="34" charset="0"/>
              </a:rPr>
              <a:t>Les retours de l’expérience vont être distribués </a:t>
            </a:r>
            <a:r>
              <a:rPr lang="fr-FR" sz="1900" dirty="0">
                <a:solidFill>
                  <a:srgbClr val="404040"/>
                </a:solidFill>
                <a:latin typeface="Arial" panose="020B0604020202020204" pitchFamily="34" charset="0"/>
                <a:cs typeface="Arial" panose="020B0604020202020204" pitchFamily="34" charset="0"/>
              </a:rPr>
              <a:t>à l’adresse du marché français pour la prescription et les conseils de mise en œuvre, inclus pour la rénovation – migration</a:t>
            </a:r>
          </a:p>
          <a:p>
            <a:pPr marL="342900" indent="-342900" algn="just">
              <a:spcAft>
                <a:spcPts val="2400"/>
              </a:spcAft>
              <a:buClr>
                <a:srgbClr val="FF0000"/>
              </a:buClr>
              <a:buSzPct val="120000"/>
              <a:buFont typeface="Arial" panose="020B0604020202020204" pitchFamily="34" charset="0"/>
              <a:buChar char="›"/>
            </a:pPr>
            <a:r>
              <a:rPr lang="fr-FR" sz="1900" b="1" dirty="0">
                <a:solidFill>
                  <a:srgbClr val="404040"/>
                </a:solidFill>
                <a:latin typeface="Arial" panose="020B0604020202020204" pitchFamily="34" charset="0"/>
                <a:cs typeface="Arial" panose="020B0604020202020204" pitchFamily="34" charset="0"/>
              </a:rPr>
              <a:t>La formation </a:t>
            </a:r>
            <a:r>
              <a:rPr lang="fr-FR" sz="1900" dirty="0" err="1">
                <a:solidFill>
                  <a:srgbClr val="404040"/>
                </a:solidFill>
                <a:latin typeface="Arial" panose="020B0604020202020204" pitchFamily="34" charset="0"/>
                <a:cs typeface="Arial" panose="020B0604020202020204" pitchFamily="34" charset="0"/>
              </a:rPr>
              <a:t>BACnet</a:t>
            </a:r>
            <a:r>
              <a:rPr lang="fr-FR" sz="1900" dirty="0">
                <a:solidFill>
                  <a:srgbClr val="404040"/>
                </a:solidFill>
                <a:latin typeface="Arial" panose="020B0604020202020204" pitchFamily="34" charset="0"/>
                <a:cs typeface="Arial" panose="020B0604020202020204" pitchFamily="34" charset="0"/>
              </a:rPr>
              <a:t>/SC va continuer avec des modules </a:t>
            </a:r>
            <a:r>
              <a:rPr lang="fr-FR" sz="1900" dirty="0" err="1">
                <a:solidFill>
                  <a:srgbClr val="404040"/>
                </a:solidFill>
                <a:latin typeface="Arial" panose="020B0604020202020204" pitchFamily="34" charset="0"/>
                <a:cs typeface="Arial" panose="020B0604020202020204" pitchFamily="34" charset="0"/>
              </a:rPr>
              <a:t>BACnet</a:t>
            </a:r>
            <a:r>
              <a:rPr lang="fr-FR" sz="1900" dirty="0">
                <a:solidFill>
                  <a:srgbClr val="404040"/>
                </a:solidFill>
                <a:latin typeface="Arial" panose="020B0604020202020204" pitchFamily="34" charset="0"/>
                <a:cs typeface="Arial" panose="020B0604020202020204" pitchFamily="34" charset="0"/>
              </a:rPr>
              <a:t>/SC théoriques et pratiques pour former les acteurs économiques de la filière</a:t>
            </a:r>
          </a:p>
          <a:p>
            <a:pPr marL="342900" indent="-342900" algn="just">
              <a:spcAft>
                <a:spcPts val="2400"/>
              </a:spcAft>
              <a:buClr>
                <a:srgbClr val="FF0000"/>
              </a:buClr>
              <a:buSzPct val="120000"/>
              <a:buFont typeface="Arial" panose="020B0604020202020204" pitchFamily="34" charset="0"/>
              <a:buChar char="›"/>
            </a:pPr>
            <a:r>
              <a:rPr lang="fr-FR" sz="1900" dirty="0">
                <a:solidFill>
                  <a:srgbClr val="404040"/>
                </a:solidFill>
                <a:latin typeface="Arial" panose="020B0604020202020204" pitchFamily="34" charset="0"/>
                <a:cs typeface="Arial" panose="020B0604020202020204" pitchFamily="34" charset="0"/>
              </a:rPr>
              <a:t>Des webinaires CONVERGENCE IT/OT dans les bâtiments et Cybersécurité avec </a:t>
            </a:r>
            <a:r>
              <a:rPr lang="fr-FR" sz="1900" dirty="0" err="1">
                <a:solidFill>
                  <a:srgbClr val="404040"/>
                </a:solidFill>
                <a:latin typeface="Arial" panose="020B0604020202020204" pitchFamily="34" charset="0"/>
                <a:cs typeface="Arial" panose="020B0604020202020204" pitchFamily="34" charset="0"/>
              </a:rPr>
              <a:t>BACnet</a:t>
            </a:r>
            <a:r>
              <a:rPr lang="fr-FR" sz="1900" dirty="0">
                <a:solidFill>
                  <a:srgbClr val="404040"/>
                </a:solidFill>
                <a:latin typeface="Arial" panose="020B0604020202020204" pitchFamily="34" charset="0"/>
                <a:cs typeface="Arial" panose="020B0604020202020204" pitchFamily="34" charset="0"/>
              </a:rPr>
              <a:t>/SC vont être organisés pour le deuxième semestre 2025! Le marché français va être informer en temps utile! </a:t>
            </a:r>
            <a:r>
              <a:rPr lang="fr-FR" sz="1900" b="1" dirty="0">
                <a:solidFill>
                  <a:srgbClr val="404040"/>
                </a:solidFill>
                <a:latin typeface="Arial" panose="020B0604020202020204" pitchFamily="34" charset="0"/>
                <a:cs typeface="Arial" panose="020B0604020202020204" pitchFamily="34" charset="0"/>
              </a:rPr>
              <a:t>(WEBMINAIRES EN PREPARATION)!</a:t>
            </a:r>
          </a:p>
        </p:txBody>
      </p:sp>
    </p:spTree>
    <p:extLst>
      <p:ext uri="{BB962C8B-B14F-4D97-AF65-F5344CB8AC3E}">
        <p14:creationId xmlns:p14="http://schemas.microsoft.com/office/powerpoint/2010/main" val="39576732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093072-A4A7-2B1D-9731-83A1CA81BAC0}"/>
            </a:ext>
          </a:extLst>
        </p:cNvPr>
        <p:cNvGrpSpPr/>
        <p:nvPr/>
      </p:nvGrpSpPr>
      <p:grpSpPr>
        <a:xfrm>
          <a:off x="0" y="0"/>
          <a:ext cx="0" cy="0"/>
          <a:chOff x="0" y="0"/>
          <a:chExt cx="0" cy="0"/>
        </a:xfrm>
      </p:grpSpPr>
      <p:sp>
        <p:nvSpPr>
          <p:cNvPr id="54274" name="Espace réservé du contenu 10">
            <a:extLst>
              <a:ext uri="{FF2B5EF4-FFF2-40B4-BE49-F238E27FC236}">
                <a16:creationId xmlns:a16="http://schemas.microsoft.com/office/drawing/2014/main" id="{1C32644F-E955-004E-4BD7-736AE550CB30}"/>
              </a:ext>
            </a:extLst>
          </p:cNvPr>
          <p:cNvSpPr>
            <a:spLocks noGrp="1"/>
          </p:cNvSpPr>
          <p:nvPr>
            <p:ph idx="10"/>
            <p:custDataLst>
              <p:tags r:id="rId1"/>
            </p:custDataLst>
          </p:nvPr>
        </p:nvSpPr>
        <p:spPr>
          <a:xfrm>
            <a:off x="541337" y="2621459"/>
            <a:ext cx="9744075" cy="4824412"/>
          </a:xfrm>
        </p:spPr>
        <p:txBody>
          <a:bodyPr>
            <a:normAutofit/>
          </a:bodyPr>
          <a:lstStyle/>
          <a:p>
            <a:pPr marL="342900" indent="-342900" algn="just">
              <a:lnSpc>
                <a:spcPct val="110000"/>
              </a:lnSpc>
              <a:spcBef>
                <a:spcPct val="0"/>
              </a:spcBef>
              <a:buClr>
                <a:srgbClr val="FF0000"/>
              </a:buClr>
              <a:buFont typeface="Arial" panose="020B0604020202020204" pitchFamily="34" charset="0"/>
              <a:buChar char="›"/>
            </a:pPr>
            <a:r>
              <a:rPr lang="fr-FR" altLang="fr-FR" sz="2000" dirty="0">
                <a:solidFill>
                  <a:srgbClr val="404040"/>
                </a:solidFill>
              </a:rPr>
              <a:t>Disponibilités pour échanges suite à la réunion (live)</a:t>
            </a:r>
          </a:p>
          <a:p>
            <a:pPr marL="342900" indent="-342900" algn="just">
              <a:lnSpc>
                <a:spcPct val="110000"/>
              </a:lnSpc>
              <a:spcBef>
                <a:spcPct val="0"/>
              </a:spcBef>
              <a:buClr>
                <a:srgbClr val="FF0000"/>
              </a:buClr>
              <a:buFont typeface="Arial" panose="020B0604020202020204" pitchFamily="34" charset="0"/>
              <a:buChar char="›"/>
            </a:pPr>
            <a:r>
              <a:rPr lang="fr-FR" altLang="fr-FR" sz="2000" dirty="0">
                <a:solidFill>
                  <a:srgbClr val="404040"/>
                </a:solidFill>
              </a:rPr>
              <a:t>Coordonnées des adhérents disponibles</a:t>
            </a:r>
          </a:p>
          <a:p>
            <a:pPr marL="342900" indent="-342900" algn="just">
              <a:lnSpc>
                <a:spcPct val="110000"/>
              </a:lnSpc>
              <a:spcBef>
                <a:spcPct val="0"/>
              </a:spcBef>
              <a:buClr>
                <a:srgbClr val="FF0000"/>
              </a:buClr>
              <a:buFont typeface="Arial" panose="020B0604020202020204" pitchFamily="34" charset="0"/>
              <a:buChar char="›"/>
            </a:pPr>
            <a:r>
              <a:rPr lang="fr-FR" altLang="fr-FR" sz="2000" dirty="0">
                <a:solidFill>
                  <a:srgbClr val="404040"/>
                </a:solidFill>
              </a:rPr>
              <a:t>Mise à disposition du dossier presse aux participants à l</a:t>
            </a:r>
            <a:r>
              <a:rPr lang="fr-FR" altLang="en-GB" sz="2000" dirty="0">
                <a:solidFill>
                  <a:srgbClr val="404040"/>
                </a:solidFill>
              </a:rPr>
              <a:t>’</a:t>
            </a:r>
            <a:r>
              <a:rPr lang="fr-FR" altLang="fr-FR" sz="2000" dirty="0">
                <a:solidFill>
                  <a:srgbClr val="404040"/>
                </a:solidFill>
              </a:rPr>
              <a:t>issue de la réunion</a:t>
            </a:r>
          </a:p>
          <a:p>
            <a:pPr marL="342900" indent="-342900" algn="just">
              <a:lnSpc>
                <a:spcPct val="110000"/>
              </a:lnSpc>
              <a:spcBef>
                <a:spcPct val="0"/>
              </a:spcBef>
              <a:spcAft>
                <a:spcPts val="2400"/>
              </a:spcAft>
              <a:buClr>
                <a:srgbClr val="FF0000"/>
              </a:buClr>
              <a:buFont typeface="Arial" panose="020B0604020202020204" pitchFamily="34" charset="0"/>
              <a:buChar char="›"/>
            </a:pPr>
            <a:r>
              <a:rPr lang="fr-FR" altLang="fr-FR" sz="2000" dirty="0">
                <a:solidFill>
                  <a:srgbClr val="404040"/>
                </a:solidFill>
              </a:rPr>
              <a:t>Mise à disposition générale sur site internet semaine du 8 avril </a:t>
            </a:r>
          </a:p>
          <a:p>
            <a:pPr algn="just">
              <a:lnSpc>
                <a:spcPct val="150000"/>
              </a:lnSpc>
              <a:spcBef>
                <a:spcPct val="0"/>
              </a:spcBef>
              <a:buClr>
                <a:srgbClr val="FF0000"/>
              </a:buClr>
            </a:pPr>
            <a:r>
              <a:rPr lang="fr-FR" altLang="fr-FR" sz="1800" b="1" dirty="0">
                <a:solidFill>
                  <a:srgbClr val="404040"/>
                </a:solidFill>
              </a:rPr>
              <a:t>Coordonnées principales :</a:t>
            </a:r>
          </a:p>
          <a:p>
            <a:pPr marL="342900" indent="-342900" algn="just">
              <a:spcBef>
                <a:spcPct val="0"/>
              </a:spcBef>
              <a:spcAft>
                <a:spcPts val="600"/>
              </a:spcAft>
              <a:buClr>
                <a:srgbClr val="FF0000"/>
              </a:buClr>
              <a:buFont typeface="Arial" panose="020B0604020202020204" pitchFamily="34" charset="0"/>
              <a:buChar char="›"/>
            </a:pPr>
            <a:r>
              <a:rPr lang="fr-FR" altLang="fr-FR" sz="1800" dirty="0">
                <a:solidFill>
                  <a:srgbClr val="404040"/>
                </a:solidFill>
              </a:rPr>
              <a:t>Florent TROCHU (Délégué Général) </a:t>
            </a:r>
            <a:r>
              <a:rPr lang="fr-FR" altLang="fr-FR" sz="1800" dirty="0">
                <a:solidFill>
                  <a:srgbClr val="404040"/>
                </a:solidFill>
                <a:hlinkClick r:id="rId5">
                  <a:extLst>
                    <a:ext uri="{A12FA001-AC4F-418D-AE19-62706E023703}">
                      <ahyp:hlinkClr xmlns:ahyp="http://schemas.microsoft.com/office/drawing/2018/hyperlinkcolor" val="tx"/>
                    </a:ext>
                  </a:extLst>
                </a:hlinkClick>
              </a:rPr>
              <a:t>florent.trochu@acr-regulation.com</a:t>
            </a:r>
            <a:endParaRPr lang="fr-FR" altLang="fr-FR" sz="1800" dirty="0">
              <a:solidFill>
                <a:srgbClr val="404040"/>
              </a:solidFill>
            </a:endParaRPr>
          </a:p>
          <a:p>
            <a:pPr marL="342900" indent="-342900" algn="just">
              <a:spcBef>
                <a:spcPct val="0"/>
              </a:spcBef>
              <a:spcAft>
                <a:spcPts val="600"/>
              </a:spcAft>
              <a:buClr>
                <a:srgbClr val="FF0000"/>
              </a:buClr>
              <a:buFont typeface="Arial" panose="020B0604020202020204" pitchFamily="34" charset="0"/>
              <a:buChar char="›"/>
            </a:pPr>
            <a:r>
              <a:rPr lang="fr-FR" altLang="fr-FR" sz="1800" dirty="0">
                <a:solidFill>
                  <a:srgbClr val="404040"/>
                </a:solidFill>
              </a:rPr>
              <a:t>Rachid KHADIR (Président) </a:t>
            </a:r>
            <a:r>
              <a:rPr lang="fr-FR" altLang="fr-FR" sz="1800" dirty="0">
                <a:solidFill>
                  <a:srgbClr val="404040"/>
                </a:solidFill>
                <a:hlinkClick r:id="rId6">
                  <a:extLst>
                    <a:ext uri="{A12FA001-AC4F-418D-AE19-62706E023703}">
                      <ahyp:hlinkClr xmlns:ahyp="http://schemas.microsoft.com/office/drawing/2018/hyperlinkcolor" val="tx"/>
                    </a:ext>
                  </a:extLst>
                </a:hlinkClick>
              </a:rPr>
              <a:t>rachid.khadir@siemens.com</a:t>
            </a:r>
            <a:endParaRPr lang="fr-FR" altLang="fr-FR" sz="1800" dirty="0">
              <a:solidFill>
                <a:srgbClr val="404040"/>
              </a:solidFill>
            </a:endParaRPr>
          </a:p>
          <a:p>
            <a:pPr marL="342900" indent="-342900" algn="just">
              <a:spcBef>
                <a:spcPct val="0"/>
              </a:spcBef>
              <a:spcAft>
                <a:spcPts val="600"/>
              </a:spcAft>
              <a:buClr>
                <a:srgbClr val="FF0000"/>
              </a:buClr>
              <a:buFont typeface="Arial" panose="020B0604020202020204" pitchFamily="34" charset="0"/>
              <a:buChar char="›"/>
            </a:pPr>
            <a:r>
              <a:rPr lang="fr-FR" altLang="fr-FR" sz="1800" dirty="0">
                <a:solidFill>
                  <a:srgbClr val="404040"/>
                </a:solidFill>
              </a:rPr>
              <a:t>Denis BAZIN (Vice-Président Hydraulique) </a:t>
            </a:r>
            <a:r>
              <a:rPr lang="fr-FR" altLang="fr-FR" sz="1800" dirty="0">
                <a:solidFill>
                  <a:srgbClr val="404040"/>
                </a:solidFill>
                <a:hlinkClick r:id="rId7">
                  <a:extLst>
                    <a:ext uri="{A12FA001-AC4F-418D-AE19-62706E023703}">
                      <ahyp:hlinkClr xmlns:ahyp="http://schemas.microsoft.com/office/drawing/2018/hyperlinkcolor" val="tx"/>
                    </a:ext>
                  </a:extLst>
                </a:hlinkClick>
              </a:rPr>
              <a:t>denis.bazin@belimo.fr</a:t>
            </a:r>
            <a:endParaRPr lang="fr-FR" altLang="fr-FR" sz="1800" dirty="0">
              <a:solidFill>
                <a:srgbClr val="404040"/>
              </a:solidFill>
            </a:endParaRPr>
          </a:p>
          <a:p>
            <a:pPr marL="342900" indent="-342900" algn="just">
              <a:spcBef>
                <a:spcPct val="0"/>
              </a:spcBef>
              <a:spcAft>
                <a:spcPts val="600"/>
              </a:spcAft>
              <a:buClr>
                <a:srgbClr val="FF0000"/>
              </a:buClr>
              <a:buFont typeface="Arial" panose="020B0604020202020204" pitchFamily="34" charset="0"/>
              <a:buChar char="›"/>
            </a:pPr>
            <a:r>
              <a:rPr lang="fr-FR" altLang="fr-FR" sz="1800" dirty="0">
                <a:solidFill>
                  <a:srgbClr val="404040"/>
                </a:solidFill>
              </a:rPr>
              <a:t>Justin PASSAQUET (Vice-Président GTB) </a:t>
            </a:r>
            <a:r>
              <a:rPr lang="fr-FR" altLang="fr-FR" sz="1800" dirty="0">
                <a:solidFill>
                  <a:srgbClr val="404040"/>
                </a:solidFill>
                <a:hlinkClick r:id="rId8">
                  <a:extLst>
                    <a:ext uri="{A12FA001-AC4F-418D-AE19-62706E023703}">
                      <ahyp:hlinkClr xmlns:ahyp="http://schemas.microsoft.com/office/drawing/2018/hyperlinkcolor" val="tx"/>
                    </a:ext>
                  </a:extLst>
                </a:hlinkClick>
              </a:rPr>
              <a:t>jpassaquet@distech-controls.com</a:t>
            </a:r>
            <a:endParaRPr lang="fr-FR" altLang="fr-FR" sz="1800" dirty="0">
              <a:solidFill>
                <a:srgbClr val="404040"/>
              </a:solidFill>
            </a:endParaRPr>
          </a:p>
          <a:p>
            <a:pPr marL="342900" indent="-342900" algn="just">
              <a:spcBef>
                <a:spcPct val="0"/>
              </a:spcBef>
              <a:spcAft>
                <a:spcPts val="600"/>
              </a:spcAft>
              <a:buClr>
                <a:srgbClr val="FF0000"/>
              </a:buClr>
              <a:buFont typeface="Arial" panose="020B0604020202020204" pitchFamily="34" charset="0"/>
              <a:buChar char="›"/>
            </a:pPr>
            <a:r>
              <a:rPr lang="fr-FR" altLang="fr-FR" sz="1800" dirty="0">
                <a:solidFill>
                  <a:srgbClr val="404040"/>
                </a:solidFill>
              </a:rPr>
              <a:t>Eric FAUCONNIER (Trésorier) </a:t>
            </a:r>
            <a:r>
              <a:rPr lang="fr-FR" altLang="fr-FR" sz="1800" dirty="0">
                <a:solidFill>
                  <a:srgbClr val="404040"/>
                </a:solidFill>
                <a:hlinkClick r:id="rId9"/>
              </a:rPr>
              <a:t>e_fauconnier@danfoss.fr</a:t>
            </a:r>
            <a:endParaRPr lang="fr-FR" altLang="fr-FR" sz="1800" dirty="0">
              <a:solidFill>
                <a:srgbClr val="404040"/>
              </a:solidFill>
            </a:endParaRPr>
          </a:p>
          <a:p>
            <a:pPr marL="342900" indent="-342900" algn="just">
              <a:spcBef>
                <a:spcPct val="0"/>
              </a:spcBef>
              <a:spcAft>
                <a:spcPts val="600"/>
              </a:spcAft>
              <a:buClr>
                <a:srgbClr val="FF0000"/>
              </a:buClr>
              <a:buFont typeface="Arial" panose="020B0604020202020204" pitchFamily="34" charset="0"/>
              <a:buChar char="›"/>
            </a:pPr>
            <a:r>
              <a:rPr lang="fr-FR" altLang="fr-FR" sz="1800" dirty="0">
                <a:solidFill>
                  <a:srgbClr val="404040"/>
                </a:solidFill>
              </a:rPr>
              <a:t>Contacts Presse : Amel KARIM  </a:t>
            </a:r>
            <a:r>
              <a:rPr lang="fr-FR" altLang="fr-FR" sz="1800" dirty="0">
                <a:solidFill>
                  <a:srgbClr val="404040"/>
                </a:solidFill>
                <a:hlinkClick r:id="rId10">
                  <a:extLst>
                    <a:ext uri="{A12FA001-AC4F-418D-AE19-62706E023703}">
                      <ahyp:hlinkClr xmlns:ahyp="http://schemas.microsoft.com/office/drawing/2018/hyperlinkcolor" val="tx"/>
                    </a:ext>
                  </a:extLst>
                </a:hlinkClick>
              </a:rPr>
              <a:t>amel.karim@infocom-industrie.fr</a:t>
            </a:r>
            <a:endParaRPr lang="fr-FR" altLang="fr-FR" sz="1800" dirty="0">
              <a:solidFill>
                <a:srgbClr val="404040"/>
              </a:solidFill>
            </a:endParaRPr>
          </a:p>
          <a:p>
            <a:pPr marL="342900" indent="-342900" algn="just">
              <a:spcBef>
                <a:spcPct val="0"/>
              </a:spcBef>
              <a:spcAft>
                <a:spcPts val="600"/>
              </a:spcAft>
              <a:buClr>
                <a:srgbClr val="FF0000"/>
              </a:buClr>
              <a:buFont typeface="Arial" panose="020B0604020202020204" pitchFamily="34" charset="0"/>
              <a:buChar char="›"/>
            </a:pPr>
            <a:r>
              <a:rPr lang="fr-FR" altLang="fr-FR" sz="1800" dirty="0">
                <a:solidFill>
                  <a:srgbClr val="404040"/>
                </a:solidFill>
              </a:rPr>
              <a:t>Autres : sur demande</a:t>
            </a:r>
          </a:p>
          <a:p>
            <a:pPr marL="1222375" lvl="1" indent="-342900" algn="just">
              <a:lnSpc>
                <a:spcPct val="80000"/>
              </a:lnSpc>
              <a:buFont typeface="Arial" panose="020B0604020202020204" pitchFamily="34" charset="0"/>
              <a:buChar char="›"/>
            </a:pPr>
            <a:endParaRPr lang="fr-FR" altLang="fr-FR" sz="2900" dirty="0">
              <a:solidFill>
                <a:srgbClr val="7F7F7F"/>
              </a:solidFill>
              <a:latin typeface="Arial" panose="020B0604020202020204" pitchFamily="34" charset="0"/>
              <a:cs typeface="Arial" panose="020B0604020202020204" pitchFamily="34" charset="0"/>
            </a:endParaRPr>
          </a:p>
          <a:p>
            <a:pPr marL="342900" indent="-342900" algn="just">
              <a:lnSpc>
                <a:spcPct val="80000"/>
              </a:lnSpc>
              <a:buFont typeface="Arial" panose="020B0604020202020204" pitchFamily="34" charset="0"/>
              <a:buChar char="›"/>
            </a:pPr>
            <a:endParaRPr lang="fr-FR" altLang="ja-JP" sz="2000" dirty="0">
              <a:solidFill>
                <a:srgbClr val="7F7F7F"/>
              </a:solidFill>
            </a:endParaRPr>
          </a:p>
        </p:txBody>
      </p:sp>
      <p:sp>
        <p:nvSpPr>
          <p:cNvPr id="54275" name="Espace réservé du texte 2">
            <a:extLst>
              <a:ext uri="{FF2B5EF4-FFF2-40B4-BE49-F238E27FC236}">
                <a16:creationId xmlns:a16="http://schemas.microsoft.com/office/drawing/2014/main" id="{925F5FF1-32B1-1F51-8080-3F9CFEFC3EDE}"/>
              </a:ext>
            </a:extLst>
          </p:cNvPr>
          <p:cNvSpPr>
            <a:spLocks noGrp="1"/>
          </p:cNvSpPr>
          <p:nvPr>
            <p:ph type="body" sz="quarter" idx="11"/>
            <p:custDataLst>
              <p:tags r:id="rId2"/>
            </p:custDataLst>
          </p:nvPr>
        </p:nvSpPr>
        <p:spPr>
          <a:xfrm>
            <a:off x="12700" y="1757363"/>
            <a:ext cx="10814050" cy="574675"/>
          </a:xfrm>
        </p:spPr>
        <p:txBody>
          <a:bodyPr/>
          <a:lstStyle/>
          <a:p>
            <a:r>
              <a:rPr lang="fr-FR" altLang="fr-FR"/>
              <a:t>Disponibilités pour échanges complémentaires</a:t>
            </a:r>
            <a:endParaRPr lang="fr-FR" altLang="fr-FR" sz="2000"/>
          </a:p>
        </p:txBody>
      </p:sp>
    </p:spTree>
    <p:extLst>
      <p:ext uri="{BB962C8B-B14F-4D97-AF65-F5344CB8AC3E}">
        <p14:creationId xmlns:p14="http://schemas.microsoft.com/office/powerpoint/2010/main" val="313723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re 5">
            <a:extLst>
              <a:ext uri="{FF2B5EF4-FFF2-40B4-BE49-F238E27FC236}">
                <a16:creationId xmlns:a16="http://schemas.microsoft.com/office/drawing/2014/main" id="{0F196EB1-6CFF-DF27-6DBC-B8FA66FC8DFD}"/>
              </a:ext>
            </a:extLst>
          </p:cNvPr>
          <p:cNvSpPr>
            <a:spLocks noGrp="1"/>
          </p:cNvSpPr>
          <p:nvPr>
            <p:ph type="ctrTitle"/>
            <p:custDataLst>
              <p:tags r:id="rId1"/>
            </p:custDataLst>
          </p:nvPr>
        </p:nvSpPr>
        <p:spPr>
          <a:xfrm>
            <a:off x="0" y="4494213"/>
            <a:ext cx="10826750" cy="792162"/>
          </a:xfrm>
        </p:spPr>
        <p:txBody>
          <a:bodyPr/>
          <a:lstStyle/>
          <a:p>
            <a:r>
              <a:rPr lang="fr-FR" altLang="fr-FR" sz="4000"/>
              <a:t>Le syndicat ACR</a:t>
            </a:r>
          </a:p>
        </p:txBody>
      </p:sp>
      <p:sp>
        <p:nvSpPr>
          <p:cNvPr id="7" name="Sous-titre 6">
            <a:extLst>
              <a:ext uri="{FF2B5EF4-FFF2-40B4-BE49-F238E27FC236}">
                <a16:creationId xmlns:a16="http://schemas.microsoft.com/office/drawing/2014/main" id="{93FAFDE7-C472-9864-C689-2B298874AA75}"/>
              </a:ext>
            </a:extLst>
          </p:cNvPr>
          <p:cNvSpPr>
            <a:spLocks noGrp="1"/>
          </p:cNvSpPr>
          <p:nvPr>
            <p:ph type="subTitle" idx="1"/>
            <p:custDataLst>
              <p:tags r:id="rId2"/>
            </p:custDataLst>
          </p:nvPr>
        </p:nvSpPr>
        <p:spPr>
          <a:xfrm>
            <a:off x="0" y="5502275"/>
            <a:ext cx="10826750" cy="647700"/>
          </a:xfrm>
        </p:spPr>
        <p:txBody>
          <a:bodyPr>
            <a:normAutofit lnSpcReduction="10000"/>
          </a:bodyPr>
          <a:lstStyle/>
          <a:p>
            <a:pPr>
              <a:defRPr/>
            </a:pPr>
            <a:r>
              <a:rPr lang="fr-FR" altLang="fr-FR" sz="3600" dirty="0">
                <a:solidFill>
                  <a:srgbClr val="404040"/>
                </a:solidFill>
              </a:rPr>
              <a:t>vous remercie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69EA127-FB01-7B4C-E2B1-82B3E51F21A6}"/>
              </a:ext>
            </a:extLst>
          </p:cNvPr>
          <p:cNvSpPr txBox="1">
            <a:spLocks/>
          </p:cNvSpPr>
          <p:nvPr>
            <p:custDataLst>
              <p:tags r:id="rId1"/>
            </p:custDataLst>
          </p:nvPr>
        </p:nvSpPr>
        <p:spPr bwMode="auto">
          <a:xfrm>
            <a:off x="0" y="1503363"/>
            <a:ext cx="1082675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ctr" anchorCtr="0" compatLnSpc="1">
            <a:prstTxWarp prst="textNoShape">
              <a:avLst/>
            </a:prstTxWarp>
            <a:normAutofit/>
          </a:bodyPr>
          <a:lstStyle>
            <a:lvl1pPr algn="ctr" defTabSz="1082675" rtl="0" eaLnBrk="0" fontAlgn="base" hangingPunct="0">
              <a:spcBef>
                <a:spcPct val="0"/>
              </a:spcBef>
              <a:spcAft>
                <a:spcPct val="0"/>
              </a:spcAft>
              <a:defRPr sz="4000" b="1" kern="1200">
                <a:solidFill>
                  <a:srgbClr val="0070C0"/>
                </a:solidFill>
                <a:latin typeface="Arial" panose="020B0604020202020204" pitchFamily="34" charset="0"/>
                <a:ea typeface="MS PGothic" pitchFamily="34" charset="-128"/>
                <a:cs typeface="Arial" panose="020B0604020202020204" pitchFamily="34" charset="0"/>
              </a:defRPr>
            </a:lvl1pPr>
            <a:lvl2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2pPr>
            <a:lvl3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3pPr>
            <a:lvl4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4pPr>
            <a:lvl5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5pPr>
            <a:lvl6pPr marL="457200" algn="ctr" defTabSz="1082675" rtl="0" fontAlgn="base">
              <a:spcBef>
                <a:spcPct val="0"/>
              </a:spcBef>
              <a:spcAft>
                <a:spcPct val="0"/>
              </a:spcAft>
              <a:defRPr sz="5200">
                <a:solidFill>
                  <a:schemeClr val="tx1"/>
                </a:solidFill>
                <a:latin typeface="Calibri" pitchFamily="34" charset="0"/>
              </a:defRPr>
            </a:lvl6pPr>
            <a:lvl7pPr marL="914400" algn="ctr" defTabSz="1082675" rtl="0" fontAlgn="base">
              <a:spcBef>
                <a:spcPct val="0"/>
              </a:spcBef>
              <a:spcAft>
                <a:spcPct val="0"/>
              </a:spcAft>
              <a:defRPr sz="5200">
                <a:solidFill>
                  <a:schemeClr val="tx1"/>
                </a:solidFill>
                <a:latin typeface="Calibri" pitchFamily="34" charset="0"/>
              </a:defRPr>
            </a:lvl7pPr>
            <a:lvl8pPr marL="1371600" algn="ctr" defTabSz="1082675" rtl="0" fontAlgn="base">
              <a:spcBef>
                <a:spcPct val="0"/>
              </a:spcBef>
              <a:spcAft>
                <a:spcPct val="0"/>
              </a:spcAft>
              <a:defRPr sz="5200">
                <a:solidFill>
                  <a:schemeClr val="tx1"/>
                </a:solidFill>
                <a:latin typeface="Calibri" pitchFamily="34" charset="0"/>
              </a:defRPr>
            </a:lvl8pPr>
            <a:lvl9pPr marL="1828800" algn="ctr" defTabSz="1082675" rtl="0" fontAlgn="base">
              <a:spcBef>
                <a:spcPct val="0"/>
              </a:spcBef>
              <a:spcAft>
                <a:spcPct val="0"/>
              </a:spcAft>
              <a:defRPr sz="5200">
                <a:solidFill>
                  <a:schemeClr val="tx1"/>
                </a:solidFill>
                <a:latin typeface="Calibri" pitchFamily="34" charset="0"/>
              </a:defRPr>
            </a:lvl9pPr>
          </a:lstStyle>
          <a:p>
            <a:r>
              <a:rPr lang="fr-FR" altLang="fr-FR" sz="3200" dirty="0"/>
              <a:t>La filière BACS se renforce</a:t>
            </a:r>
          </a:p>
        </p:txBody>
      </p:sp>
      <p:sp>
        <p:nvSpPr>
          <p:cNvPr id="4" name="Espace réservé du contenu 2">
            <a:extLst>
              <a:ext uri="{FF2B5EF4-FFF2-40B4-BE49-F238E27FC236}">
                <a16:creationId xmlns:a16="http://schemas.microsoft.com/office/drawing/2014/main" id="{0891D293-83B1-9FE2-50D5-33C166033CF7}"/>
              </a:ext>
            </a:extLst>
          </p:cNvPr>
          <p:cNvSpPr>
            <a:spLocks noGrp="1"/>
          </p:cNvSpPr>
          <p:nvPr>
            <p:ph idx="10"/>
            <p:custDataLst>
              <p:tags r:id="rId2"/>
            </p:custDataLst>
          </p:nvPr>
        </p:nvSpPr>
        <p:spPr>
          <a:xfrm>
            <a:off x="372815" y="2555875"/>
            <a:ext cx="10153129" cy="5040313"/>
          </a:xfrm>
        </p:spPr>
        <p:txBody>
          <a:bodyPr>
            <a:normAutofit lnSpcReduction="10000"/>
          </a:bodyPr>
          <a:lstStyle/>
          <a:p>
            <a:pPr algn="just">
              <a:spcAft>
                <a:spcPts val="600"/>
              </a:spcAft>
              <a:buClr>
                <a:srgbClr val="FF0000"/>
              </a:buClr>
              <a:defRPr/>
            </a:pPr>
            <a:r>
              <a:rPr lang="fr-FR" altLang="fr-FR" sz="2000" b="1" u="sng" dirty="0">
                <a:solidFill>
                  <a:srgbClr val="404040"/>
                </a:solidFill>
              </a:rPr>
              <a:t>L</a:t>
            </a:r>
            <a:r>
              <a:rPr lang="fr-FR" altLang="en-GB" sz="2000" b="1" u="sng" dirty="0">
                <a:solidFill>
                  <a:srgbClr val="404040"/>
                </a:solidFill>
              </a:rPr>
              <a:t>’</a:t>
            </a:r>
            <a:r>
              <a:rPr lang="fr-FR" altLang="fr-FR" sz="2000" b="1" u="sng" dirty="0">
                <a:solidFill>
                  <a:srgbClr val="404040"/>
                </a:solidFill>
              </a:rPr>
              <a:t>essentiel :</a:t>
            </a:r>
            <a:r>
              <a:rPr lang="fr-FR" altLang="fr-FR" sz="2000" dirty="0">
                <a:solidFill>
                  <a:srgbClr val="404040"/>
                </a:solidFill>
              </a:rPr>
              <a:t> </a:t>
            </a:r>
            <a:r>
              <a:rPr lang="fr-FR" altLang="fr-FR" sz="2000" b="1" dirty="0">
                <a:solidFill>
                  <a:srgbClr val="404040"/>
                </a:solidFill>
              </a:rPr>
              <a:t>au global, le marché des BACS continue sa progression </a:t>
            </a:r>
            <a:r>
              <a:rPr lang="fr-FR" altLang="fr-FR" sz="2000" dirty="0">
                <a:solidFill>
                  <a:srgbClr val="404040"/>
                </a:solidFill>
              </a:rPr>
              <a:t>et tire son épingle du jeu par rapport au reste du secteur du bâtiment, ce qui constitue une satisfaction pour la filière. Pour autant, notre analyse révèle des </a:t>
            </a:r>
            <a:r>
              <a:rPr lang="fr-FR" altLang="fr-FR" sz="2000" b="1" dirty="0">
                <a:solidFill>
                  <a:srgbClr val="404040"/>
                </a:solidFill>
              </a:rPr>
              <a:t>disparités importantes d’évolutions selon les types de marchés et de bâtiments</a:t>
            </a:r>
            <a:r>
              <a:rPr lang="fr-FR" altLang="fr-FR" sz="2000" dirty="0">
                <a:solidFill>
                  <a:srgbClr val="404040"/>
                </a:solidFill>
              </a:rPr>
              <a:t>, amplifiées par l’instabilité économique et politique. En 2025, la filière BACS va continuer à se renforcer en se structurant pour atteindre l’objectif de déploiement dans tous les bâtiments</a:t>
            </a:r>
          </a:p>
          <a:p>
            <a:pPr algn="just">
              <a:spcAft>
                <a:spcPts val="600"/>
              </a:spcAft>
              <a:buClr>
                <a:srgbClr val="FF0000"/>
              </a:buClr>
              <a:defRPr/>
            </a:pPr>
            <a:endParaRPr lang="fr-FR" altLang="fr-FR" sz="2000" dirty="0">
              <a:solidFill>
                <a:srgbClr val="404040"/>
              </a:solidFill>
            </a:endParaRPr>
          </a:p>
          <a:p>
            <a:pPr algn="just">
              <a:spcAft>
                <a:spcPts val="600"/>
              </a:spcAft>
              <a:buClr>
                <a:srgbClr val="FF0000"/>
              </a:buClr>
              <a:defRPr/>
            </a:pPr>
            <a:r>
              <a:rPr lang="fr-FR" sz="2000" b="1" u="sng" dirty="0">
                <a:solidFill>
                  <a:srgbClr val="404040"/>
                </a:solidFill>
                <a:ea typeface="Calibri" panose="020F0502020204030204" pitchFamily="34" charset="0"/>
                <a:cs typeface="Times New Roman" panose="02020603050405020304" pitchFamily="18" charset="0"/>
              </a:rPr>
              <a:t>RAPPEL</a:t>
            </a:r>
            <a:r>
              <a:rPr lang="fr-FR" sz="2000" dirty="0">
                <a:solidFill>
                  <a:srgbClr val="404040"/>
                </a:solidFill>
                <a:ea typeface="Calibri" panose="020F0502020204030204" pitchFamily="34" charset="0"/>
                <a:cs typeface="Times New Roman" panose="02020603050405020304" pitchFamily="18" charset="0"/>
              </a:rPr>
              <a:t> : les BACS (Building Automation and Control </a:t>
            </a:r>
            <a:r>
              <a:rPr lang="fr-FR" sz="2000" dirty="0" err="1">
                <a:solidFill>
                  <a:srgbClr val="404040"/>
                </a:solidFill>
                <a:ea typeface="Calibri" panose="020F0502020204030204" pitchFamily="34" charset="0"/>
                <a:cs typeface="Times New Roman" panose="02020603050405020304" pitchFamily="18" charset="0"/>
              </a:rPr>
              <a:t>Systems</a:t>
            </a:r>
            <a:r>
              <a:rPr lang="fr-FR" sz="2000" dirty="0">
                <a:solidFill>
                  <a:srgbClr val="404040"/>
                </a:solidFill>
                <a:ea typeface="Calibri" panose="020F0502020204030204" pitchFamily="34" charset="0"/>
                <a:cs typeface="Times New Roman" panose="02020603050405020304" pitchFamily="18" charset="0"/>
              </a:rPr>
              <a:t>) regroupent l’ensemble des produits et systèmes de régulation et gestion technique des bâtiments. Ce système technique constitue le </a:t>
            </a:r>
            <a:r>
              <a:rPr lang="fr-FR" sz="2000" b="1" dirty="0">
                <a:solidFill>
                  <a:srgbClr val="404040"/>
                </a:solidFill>
                <a:ea typeface="Calibri" panose="020F0502020204030204" pitchFamily="34" charset="0"/>
                <a:cs typeface="Times New Roman" panose="02020603050405020304" pitchFamily="18" charset="0"/>
              </a:rPr>
              <a:t>3</a:t>
            </a:r>
            <a:r>
              <a:rPr lang="fr-FR" sz="2000" b="1" baseline="30000" dirty="0">
                <a:solidFill>
                  <a:srgbClr val="404040"/>
                </a:solidFill>
                <a:ea typeface="Calibri" panose="020F0502020204030204" pitchFamily="34" charset="0"/>
                <a:cs typeface="Times New Roman" panose="02020603050405020304" pitchFamily="18" charset="0"/>
              </a:rPr>
              <a:t>ème</a:t>
            </a:r>
            <a:r>
              <a:rPr lang="fr-FR" sz="2000" b="1" dirty="0">
                <a:solidFill>
                  <a:srgbClr val="404040"/>
                </a:solidFill>
                <a:ea typeface="Calibri" panose="020F0502020204030204" pitchFamily="34" charset="0"/>
                <a:cs typeface="Times New Roman" panose="02020603050405020304" pitchFamily="18" charset="0"/>
              </a:rPr>
              <a:t> pilier de la performance énergétique </a:t>
            </a:r>
            <a:r>
              <a:rPr lang="fr-FR" sz="2000" dirty="0">
                <a:solidFill>
                  <a:srgbClr val="404040"/>
                </a:solidFill>
                <a:ea typeface="Calibri" panose="020F0502020204030204" pitchFamily="34" charset="0"/>
                <a:cs typeface="Times New Roman" panose="02020603050405020304" pitchFamily="18" charset="0"/>
              </a:rPr>
              <a:t>en complément de l’enveloppe et des équipements</a:t>
            </a:r>
          </a:p>
          <a:p>
            <a:pPr algn="just">
              <a:spcAft>
                <a:spcPts val="600"/>
              </a:spcAft>
              <a:buClr>
                <a:srgbClr val="FF0000"/>
              </a:buClr>
              <a:defRPr/>
            </a:pPr>
            <a:endParaRPr lang="fr-FR" sz="1800" dirty="0">
              <a:solidFill>
                <a:srgbClr val="404040"/>
              </a:solidFill>
              <a:ea typeface="Calibri" panose="020F0502020204030204" pitchFamily="34" charset="0"/>
              <a:cs typeface="Times New Roman" panose="02020603050405020304" pitchFamily="18" charset="0"/>
            </a:endParaRPr>
          </a:p>
          <a:p>
            <a:pPr marL="0" indent="0" algn="just">
              <a:spcAft>
                <a:spcPts val="600"/>
              </a:spcAft>
              <a:buClr>
                <a:srgbClr val="FF0000"/>
              </a:buClr>
              <a:buNone/>
              <a:defRPr/>
            </a:pPr>
            <a:r>
              <a:rPr lang="fr-FR" sz="1800" b="1" dirty="0">
                <a:solidFill>
                  <a:srgbClr val="FF0000"/>
                </a:solidFill>
                <a:ea typeface="Calibri" panose="020F0502020204030204" pitchFamily="34" charset="0"/>
                <a:cs typeface="Times New Roman" panose="02020603050405020304" pitchFamily="18" charset="0"/>
              </a:rPr>
              <a:t>NB </a:t>
            </a:r>
            <a:r>
              <a:rPr lang="fr-FR" sz="1800" dirty="0">
                <a:solidFill>
                  <a:srgbClr val="404040"/>
                </a:solidFill>
                <a:ea typeface="Calibri" panose="020F0502020204030204" pitchFamily="34" charset="0"/>
                <a:cs typeface="Times New Roman" panose="02020603050405020304" pitchFamily="18" charset="0"/>
              </a:rPr>
              <a:t>: l’ALLIANCE BACS créée en 2023 par le Syndicat ACR réunit l’ensemble des profils complémentaires aux industriels pour fédérer la filière autour des référentiels communs et partage de bonnes pratiques</a:t>
            </a:r>
          </a:p>
          <a:p>
            <a:pPr algn="just">
              <a:spcAft>
                <a:spcPts val="600"/>
              </a:spcAft>
              <a:buClr>
                <a:srgbClr val="FF0000"/>
              </a:buClr>
              <a:defRPr/>
            </a:pPr>
            <a:endParaRPr lang="fr-FR" sz="1800" dirty="0">
              <a:solidFill>
                <a:srgbClr val="404040"/>
              </a:solidFill>
              <a:latin typeface="Calibri" panose="020F0502020204030204" pitchFamily="34" charset="0"/>
              <a:ea typeface="Calibri" panose="020F0502020204030204" pitchFamily="34" charset="0"/>
              <a:cs typeface="Times New Roman" panose="02020603050405020304" pitchFamily="18" charset="0"/>
            </a:endParaRPr>
          </a:p>
          <a:p>
            <a:pPr algn="just">
              <a:spcAft>
                <a:spcPts val="600"/>
              </a:spcAft>
              <a:buClr>
                <a:srgbClr val="FF0000"/>
              </a:buClr>
              <a:defRPr/>
            </a:pPr>
            <a:endParaRPr lang="fr-FR" sz="1800" dirty="0">
              <a:solidFill>
                <a:srgbClr val="404040"/>
              </a:solidFill>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Titre 1">
            <a:extLst>
              <a:ext uri="{FF2B5EF4-FFF2-40B4-BE49-F238E27FC236}">
                <a16:creationId xmlns:a16="http://schemas.microsoft.com/office/drawing/2014/main" id="{BE697DC7-746A-27A2-4CB0-65A1423768A2}"/>
              </a:ext>
            </a:extLst>
          </p:cNvPr>
          <p:cNvSpPr>
            <a:spLocks noGrp="1"/>
          </p:cNvSpPr>
          <p:nvPr>
            <p:ph type="title"/>
            <p:custDataLst>
              <p:tags r:id="rId2"/>
            </p:custDataLst>
          </p:nvPr>
        </p:nvSpPr>
        <p:spPr>
          <a:xfrm>
            <a:off x="0" y="1503363"/>
            <a:ext cx="10826750" cy="1117600"/>
          </a:xfrm>
        </p:spPr>
        <p:txBody>
          <a:bodyPr/>
          <a:lstStyle/>
          <a:p>
            <a:r>
              <a:rPr lang="fr-FR" altLang="fr-FR" sz="3200" dirty="0"/>
              <a:t>Les fondamentaux stratégiques (rappel)</a:t>
            </a:r>
          </a:p>
        </p:txBody>
      </p:sp>
      <p:sp>
        <p:nvSpPr>
          <p:cNvPr id="30723" name="Espace réservé du contenu 2">
            <a:extLst>
              <a:ext uri="{FF2B5EF4-FFF2-40B4-BE49-F238E27FC236}">
                <a16:creationId xmlns:a16="http://schemas.microsoft.com/office/drawing/2014/main" id="{1DBDDC0A-0690-553E-1F95-B5986C8B06EA}"/>
              </a:ext>
            </a:extLst>
          </p:cNvPr>
          <p:cNvSpPr>
            <a:spLocks noGrp="1"/>
          </p:cNvSpPr>
          <p:nvPr>
            <p:ph idx="10"/>
            <p:custDataLst>
              <p:tags r:id="rId3"/>
            </p:custDataLst>
          </p:nvPr>
        </p:nvSpPr>
        <p:spPr>
          <a:xfrm>
            <a:off x="372815" y="2555875"/>
            <a:ext cx="10153129" cy="5040313"/>
          </a:xfrm>
        </p:spPr>
        <p:txBody>
          <a:bodyPr>
            <a:normAutofit/>
          </a:bodyPr>
          <a:lstStyle/>
          <a:p>
            <a:pPr marL="342900" indent="-342900" algn="just">
              <a:lnSpc>
                <a:spcPct val="110000"/>
              </a:lnSpc>
              <a:spcBef>
                <a:spcPct val="0"/>
              </a:spcBef>
              <a:spcAft>
                <a:spcPts val="2400"/>
              </a:spcAft>
              <a:buClr>
                <a:srgbClr val="FF0000"/>
              </a:buClr>
              <a:buFont typeface="Arial" panose="020B0604020202020204" pitchFamily="34" charset="0"/>
              <a:buChar char="›"/>
              <a:defRPr/>
            </a:pPr>
            <a:r>
              <a:rPr lang="fr-FR" sz="2000" b="1" dirty="0">
                <a:solidFill>
                  <a:srgbClr val="404040"/>
                </a:solidFill>
                <a:ea typeface="Calibri" panose="020F0502020204030204" pitchFamily="34" charset="0"/>
              </a:rPr>
              <a:t>Approche physique de l’énergie </a:t>
            </a:r>
            <a:r>
              <a:rPr lang="fr-FR" sz="2000" dirty="0">
                <a:solidFill>
                  <a:srgbClr val="404040"/>
                </a:solidFill>
                <a:ea typeface="Calibri" panose="020F0502020204030204" pitchFamily="34" charset="0"/>
              </a:rPr>
              <a:t>au service de la performance</a:t>
            </a:r>
          </a:p>
          <a:p>
            <a:pPr marL="342900" indent="-342900" algn="just">
              <a:lnSpc>
                <a:spcPct val="110000"/>
              </a:lnSpc>
              <a:spcBef>
                <a:spcPct val="0"/>
              </a:spcBef>
              <a:spcAft>
                <a:spcPts val="2400"/>
              </a:spcAft>
              <a:buClr>
                <a:srgbClr val="FF0000"/>
              </a:buClr>
              <a:buFont typeface="Arial" panose="020B0604020202020204" pitchFamily="34" charset="0"/>
              <a:buChar char="›"/>
              <a:defRPr/>
            </a:pPr>
            <a:r>
              <a:rPr lang="fr-FR" sz="2000" b="1" dirty="0">
                <a:solidFill>
                  <a:srgbClr val="404040"/>
                </a:solidFill>
                <a:ea typeface="Calibri" panose="020F0502020204030204" pitchFamily="34" charset="0"/>
              </a:rPr>
              <a:t>Standardisation des innovations technologiques </a:t>
            </a:r>
            <a:r>
              <a:rPr lang="fr-FR" sz="2000" dirty="0">
                <a:solidFill>
                  <a:srgbClr val="404040"/>
                </a:solidFill>
                <a:ea typeface="Calibri" panose="020F0502020204030204" pitchFamily="34" charset="0"/>
              </a:rPr>
              <a:t>pour favoriser leur diffusion</a:t>
            </a:r>
          </a:p>
          <a:p>
            <a:pPr marL="342900" indent="-342900" algn="just">
              <a:lnSpc>
                <a:spcPct val="110000"/>
              </a:lnSpc>
              <a:spcBef>
                <a:spcPct val="0"/>
              </a:spcBef>
              <a:spcAft>
                <a:spcPts val="2400"/>
              </a:spcAft>
              <a:buClr>
                <a:srgbClr val="FF0000"/>
              </a:buClr>
              <a:buFont typeface="Arial" panose="020B0604020202020204" pitchFamily="34" charset="0"/>
              <a:buChar char="›"/>
              <a:defRPr/>
            </a:pPr>
            <a:r>
              <a:rPr lang="fr-FR" sz="2000" b="1" dirty="0">
                <a:solidFill>
                  <a:srgbClr val="404040"/>
                </a:solidFill>
                <a:ea typeface="Calibri" panose="020F0502020204030204" pitchFamily="34" charset="0"/>
              </a:rPr>
              <a:t>Vision industrielle </a:t>
            </a:r>
            <a:r>
              <a:rPr lang="fr-FR" sz="2000" dirty="0">
                <a:solidFill>
                  <a:srgbClr val="404040"/>
                </a:solidFill>
                <a:ea typeface="Calibri" panose="020F0502020204030204" pitchFamily="34" charset="0"/>
              </a:rPr>
              <a:t>du développement qui s’appuie sur le socle réglementaire</a:t>
            </a:r>
          </a:p>
          <a:p>
            <a:pPr algn="just">
              <a:lnSpc>
                <a:spcPct val="110000"/>
              </a:lnSpc>
              <a:spcBef>
                <a:spcPct val="0"/>
              </a:spcBef>
              <a:spcAft>
                <a:spcPts val="1200"/>
              </a:spcAft>
              <a:buClr>
                <a:srgbClr val="FF0000"/>
              </a:buClr>
              <a:defRPr/>
            </a:pPr>
            <a:r>
              <a:rPr lang="fr-FR" altLang="fr-FR" sz="2000" b="1" dirty="0">
                <a:solidFill>
                  <a:srgbClr val="404040"/>
                </a:solidFill>
              </a:rPr>
              <a:t>Pour déployer ses fondamentaux, </a:t>
            </a:r>
            <a:r>
              <a:rPr lang="fr-FR" altLang="fr-FR" sz="2000" dirty="0">
                <a:solidFill>
                  <a:srgbClr val="404040"/>
                </a:solidFill>
              </a:rPr>
              <a:t>le Syndicat ACR :</a:t>
            </a:r>
          </a:p>
          <a:p>
            <a:pPr marL="342900" indent="-342900" algn="just">
              <a:lnSpc>
                <a:spcPct val="110000"/>
              </a:lnSpc>
              <a:spcBef>
                <a:spcPct val="0"/>
              </a:spcBef>
              <a:spcAft>
                <a:spcPts val="2400"/>
              </a:spcAft>
              <a:buClr>
                <a:srgbClr val="FF0000"/>
              </a:buClr>
              <a:buFont typeface="Arial" panose="020B0604020202020204" pitchFamily="34" charset="0"/>
              <a:buChar char="›"/>
              <a:defRPr/>
            </a:pPr>
            <a:r>
              <a:rPr lang="fr-FR" altLang="fr-FR" sz="2000" b="1" dirty="0">
                <a:solidFill>
                  <a:srgbClr val="404040"/>
                </a:solidFill>
              </a:rPr>
              <a:t>Poursuit son activité de support des acteurs de la filière </a:t>
            </a:r>
            <a:r>
              <a:rPr lang="fr-FR" altLang="fr-FR" sz="2000" dirty="0">
                <a:solidFill>
                  <a:srgbClr val="404040"/>
                </a:solidFill>
              </a:rPr>
              <a:t>réunis au sein de l’ALLIANCE BACS</a:t>
            </a:r>
          </a:p>
          <a:p>
            <a:pPr marL="342900" indent="-342900" algn="just">
              <a:lnSpc>
                <a:spcPct val="110000"/>
              </a:lnSpc>
              <a:spcBef>
                <a:spcPct val="0"/>
              </a:spcBef>
              <a:spcAft>
                <a:spcPts val="2400"/>
              </a:spcAft>
              <a:buClr>
                <a:srgbClr val="FF0000"/>
              </a:buClr>
              <a:buFont typeface="Arial" panose="020B0604020202020204" pitchFamily="34" charset="0"/>
              <a:buChar char="›"/>
              <a:defRPr/>
            </a:pPr>
            <a:r>
              <a:rPr lang="fr-FR" altLang="fr-FR" sz="2000" b="1" dirty="0">
                <a:solidFill>
                  <a:srgbClr val="404040"/>
                </a:solidFill>
              </a:rPr>
              <a:t>Maintien</a:t>
            </a:r>
            <a:r>
              <a:rPr lang="fr-FR" altLang="fr-FR" sz="2000" b="1" dirty="0">
                <a:solidFill>
                  <a:schemeClr val="tx1"/>
                </a:solidFill>
              </a:rPr>
              <a:t>t </a:t>
            </a:r>
            <a:r>
              <a:rPr lang="fr-FR" altLang="fr-FR" sz="2000" b="1" dirty="0">
                <a:solidFill>
                  <a:srgbClr val="404040"/>
                </a:solidFill>
              </a:rPr>
              <a:t>sa participation et son rôle d’expert technique </a:t>
            </a:r>
            <a:r>
              <a:rPr lang="fr-FR" altLang="fr-FR" sz="2000" dirty="0">
                <a:solidFill>
                  <a:srgbClr val="404040"/>
                </a:solidFill>
              </a:rPr>
              <a:t>auprès de ses partenaires publics et privés</a:t>
            </a:r>
          </a:p>
        </p:txBody>
      </p:sp>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re 6">
            <a:extLst>
              <a:ext uri="{FF2B5EF4-FFF2-40B4-BE49-F238E27FC236}">
                <a16:creationId xmlns:a16="http://schemas.microsoft.com/office/drawing/2014/main" id="{57425E54-89B0-632A-E616-9C61FC71684E}"/>
              </a:ext>
            </a:extLst>
          </p:cNvPr>
          <p:cNvSpPr>
            <a:spLocks noGrp="1"/>
          </p:cNvSpPr>
          <p:nvPr>
            <p:ph type="title"/>
            <p:custDataLst>
              <p:tags r:id="rId1"/>
            </p:custDataLst>
          </p:nvPr>
        </p:nvSpPr>
        <p:spPr>
          <a:xfrm>
            <a:off x="0" y="1719263"/>
            <a:ext cx="10826750" cy="758825"/>
          </a:xfrm>
        </p:spPr>
        <p:txBody>
          <a:bodyPr/>
          <a:lstStyle/>
          <a:p>
            <a:r>
              <a:rPr lang="fr-FR" altLang="fr-FR" sz="3200"/>
              <a:t>Statistiques annuelles</a:t>
            </a:r>
          </a:p>
        </p:txBody>
      </p:sp>
      <p:sp>
        <p:nvSpPr>
          <p:cNvPr id="8" name="Espace réservé du texte 7">
            <a:extLst>
              <a:ext uri="{FF2B5EF4-FFF2-40B4-BE49-F238E27FC236}">
                <a16:creationId xmlns:a16="http://schemas.microsoft.com/office/drawing/2014/main" id="{B9A906E4-F4AD-B7EE-D8F7-11D222A97C8A}"/>
              </a:ext>
            </a:extLst>
          </p:cNvPr>
          <p:cNvSpPr>
            <a:spLocks noGrp="1"/>
          </p:cNvSpPr>
          <p:nvPr>
            <p:ph type="body" sz="quarter" idx="10"/>
            <p:custDataLst>
              <p:tags r:id="rId2"/>
            </p:custDataLst>
          </p:nvPr>
        </p:nvSpPr>
        <p:spPr>
          <a:xfrm>
            <a:off x="20638" y="2416175"/>
            <a:ext cx="10814050" cy="574675"/>
          </a:xfrm>
        </p:spPr>
        <p:txBody>
          <a:bodyPr/>
          <a:lstStyle/>
          <a:p>
            <a:pPr>
              <a:defRPr/>
            </a:pPr>
            <a:r>
              <a:rPr lang="fr-FR" altLang="fr-FR" sz="2800" b="0" dirty="0">
                <a:solidFill>
                  <a:schemeClr val="tx1">
                    <a:lumMod val="85000"/>
                    <a:lumOff val="15000"/>
                  </a:schemeClr>
                </a:solidFill>
              </a:rPr>
              <a:t>Résultats 2024</a:t>
            </a:r>
          </a:p>
        </p:txBody>
      </p:sp>
      <p:sp>
        <p:nvSpPr>
          <p:cNvPr id="30724" name="Espace réservé du texte 8">
            <a:extLst>
              <a:ext uri="{FF2B5EF4-FFF2-40B4-BE49-F238E27FC236}">
                <a16:creationId xmlns:a16="http://schemas.microsoft.com/office/drawing/2014/main" id="{2F11540C-5DC6-EBA6-9512-06099F3DA526}"/>
              </a:ext>
            </a:extLst>
          </p:cNvPr>
          <p:cNvSpPr>
            <a:spLocks noGrp="1"/>
          </p:cNvSpPr>
          <p:nvPr>
            <p:ph type="body" sz="quarter" idx="15"/>
            <p:custDataLst>
              <p:tags r:id="rId3"/>
            </p:custDataLst>
          </p:nvPr>
        </p:nvSpPr>
        <p:spPr>
          <a:xfrm>
            <a:off x="373063" y="3052763"/>
            <a:ext cx="10109200" cy="792162"/>
          </a:xfrm>
        </p:spPr>
        <p:txBody>
          <a:bodyPr/>
          <a:lstStyle/>
          <a:p>
            <a:r>
              <a:rPr lang="fr-FR" altLang="fr-FR" dirty="0">
                <a:solidFill>
                  <a:srgbClr val="262626"/>
                </a:solidFill>
              </a:rPr>
              <a:t>Ensemble du Marché Français de la Régulation et de la GTB</a:t>
            </a:r>
          </a:p>
          <a:p>
            <a:r>
              <a:rPr lang="fr-FR" altLang="fr-FR" b="1" dirty="0"/>
              <a:t>409,7M€ </a:t>
            </a:r>
            <a:r>
              <a:rPr lang="fr-FR" altLang="fr-FR" b="1" dirty="0">
                <a:solidFill>
                  <a:srgbClr val="0D0D0D"/>
                </a:solidFill>
              </a:rPr>
              <a:t>+4,7% </a:t>
            </a:r>
          </a:p>
        </p:txBody>
      </p:sp>
      <p:sp>
        <p:nvSpPr>
          <p:cNvPr id="30725" name="Espace réservé du texte 9">
            <a:extLst>
              <a:ext uri="{FF2B5EF4-FFF2-40B4-BE49-F238E27FC236}">
                <a16:creationId xmlns:a16="http://schemas.microsoft.com/office/drawing/2014/main" id="{11C8DBD3-4C7C-E848-44D2-0C769ED271C3}"/>
              </a:ext>
            </a:extLst>
          </p:cNvPr>
          <p:cNvSpPr>
            <a:spLocks noGrp="1"/>
          </p:cNvSpPr>
          <p:nvPr>
            <p:ph type="body" sz="quarter" idx="16"/>
            <p:custDataLst>
              <p:tags r:id="rId4"/>
            </p:custDataLst>
          </p:nvPr>
        </p:nvSpPr>
        <p:spPr>
          <a:xfrm>
            <a:off x="517525" y="5360988"/>
            <a:ext cx="3592513" cy="1004887"/>
          </a:xfrm>
        </p:spPr>
        <p:txBody>
          <a:bodyPr/>
          <a:lstStyle/>
          <a:p>
            <a:pPr>
              <a:lnSpc>
                <a:spcPct val="80000"/>
              </a:lnSpc>
            </a:pPr>
            <a:r>
              <a:rPr lang="fr-FR" altLang="fr-FR" sz="1900" dirty="0"/>
              <a:t>Régulation des Équipements </a:t>
            </a:r>
          </a:p>
          <a:p>
            <a:pPr>
              <a:lnSpc>
                <a:spcPct val="80000"/>
              </a:lnSpc>
            </a:pPr>
            <a:r>
              <a:rPr lang="fr-FR" altLang="fr-FR" sz="1900" dirty="0"/>
              <a:t> de Génie Climatique</a:t>
            </a:r>
          </a:p>
          <a:p>
            <a:pPr>
              <a:lnSpc>
                <a:spcPct val="80000"/>
              </a:lnSpc>
            </a:pPr>
            <a:r>
              <a:rPr lang="fr-FR" altLang="fr-FR" b="1" dirty="0"/>
              <a:t>214,4M€ </a:t>
            </a:r>
            <a:r>
              <a:rPr lang="fr-FR" altLang="fr-FR" b="1" dirty="0">
                <a:solidFill>
                  <a:srgbClr val="0D0D0D"/>
                </a:solidFill>
              </a:rPr>
              <a:t>-5,4%</a:t>
            </a:r>
          </a:p>
          <a:p>
            <a:pPr>
              <a:lnSpc>
                <a:spcPct val="80000"/>
              </a:lnSpc>
            </a:pPr>
            <a:endParaRPr lang="fr-FR" altLang="fr-FR" sz="1900" dirty="0"/>
          </a:p>
        </p:txBody>
      </p:sp>
      <p:sp>
        <p:nvSpPr>
          <p:cNvPr id="30726" name="Espace réservé du texte 10">
            <a:extLst>
              <a:ext uri="{FF2B5EF4-FFF2-40B4-BE49-F238E27FC236}">
                <a16:creationId xmlns:a16="http://schemas.microsoft.com/office/drawing/2014/main" id="{3A41FA61-5C75-9B22-234A-4FFF6E8F7D65}"/>
              </a:ext>
            </a:extLst>
          </p:cNvPr>
          <p:cNvSpPr>
            <a:spLocks noGrp="1"/>
          </p:cNvSpPr>
          <p:nvPr>
            <p:ph type="body" sz="quarter" idx="17"/>
            <p:custDataLst>
              <p:tags r:id="rId5"/>
            </p:custDataLst>
          </p:nvPr>
        </p:nvSpPr>
        <p:spPr>
          <a:xfrm>
            <a:off x="6745288" y="5360988"/>
            <a:ext cx="3736975" cy="1004887"/>
          </a:xfrm>
        </p:spPr>
        <p:txBody>
          <a:bodyPr/>
          <a:lstStyle/>
          <a:p>
            <a:pPr eaLnBrk="1" hangingPunct="1">
              <a:lnSpc>
                <a:spcPct val="86000"/>
              </a:lnSpc>
            </a:pPr>
            <a:r>
              <a:rPr lang="fr-FR" altLang="fr-FR" sz="1900" b="1" dirty="0">
                <a:solidFill>
                  <a:srgbClr val="FFFFFF"/>
                </a:solidFill>
              </a:rPr>
              <a:t>G</a:t>
            </a:r>
            <a:r>
              <a:rPr lang="fr-FR" altLang="fr-FR" sz="1900" dirty="0">
                <a:solidFill>
                  <a:srgbClr val="FFFFFF"/>
                </a:solidFill>
              </a:rPr>
              <a:t>estion </a:t>
            </a:r>
            <a:r>
              <a:rPr lang="fr-FR" altLang="fr-FR" sz="1900" b="1" dirty="0">
                <a:solidFill>
                  <a:srgbClr val="FFFFFF"/>
                </a:solidFill>
              </a:rPr>
              <a:t>T</a:t>
            </a:r>
            <a:r>
              <a:rPr lang="fr-FR" altLang="fr-FR" sz="1900" dirty="0">
                <a:solidFill>
                  <a:srgbClr val="FFFFFF"/>
                </a:solidFill>
              </a:rPr>
              <a:t>echnique des</a:t>
            </a:r>
          </a:p>
          <a:p>
            <a:pPr eaLnBrk="1" hangingPunct="1">
              <a:lnSpc>
                <a:spcPct val="86000"/>
              </a:lnSpc>
            </a:pPr>
            <a:r>
              <a:rPr lang="fr-FR" altLang="fr-FR" sz="1900" b="1" dirty="0">
                <a:solidFill>
                  <a:srgbClr val="FFFFFF"/>
                </a:solidFill>
              </a:rPr>
              <a:t>B</a:t>
            </a:r>
            <a:r>
              <a:rPr lang="fr-FR" altLang="fr-FR" sz="1900" dirty="0">
                <a:solidFill>
                  <a:srgbClr val="FFFFFF"/>
                </a:solidFill>
              </a:rPr>
              <a:t>âtiments </a:t>
            </a:r>
          </a:p>
          <a:p>
            <a:pPr eaLnBrk="1" hangingPunct="1">
              <a:lnSpc>
                <a:spcPct val="86000"/>
              </a:lnSpc>
            </a:pPr>
            <a:r>
              <a:rPr lang="fr-FR" altLang="fr-FR" b="1" dirty="0">
                <a:solidFill>
                  <a:srgbClr val="FFFFFF"/>
                </a:solidFill>
              </a:rPr>
              <a:t>131,6M€ </a:t>
            </a:r>
            <a:r>
              <a:rPr lang="fr-FR" altLang="fr-FR" b="1" dirty="0">
                <a:solidFill>
                  <a:srgbClr val="0D0D0D"/>
                </a:solidFill>
              </a:rPr>
              <a:t>+30,8%</a:t>
            </a:r>
            <a:endParaRPr lang="fr-FR" altLang="fr-FR" dirty="0">
              <a:solidFill>
                <a:srgbClr val="0D0D0D"/>
              </a:solidFill>
            </a:endParaRPr>
          </a:p>
          <a:p>
            <a:pPr>
              <a:lnSpc>
                <a:spcPct val="90000"/>
              </a:lnSpc>
            </a:pPr>
            <a:endParaRPr lang="fr-FR" altLang="fr-FR" sz="1900" dirty="0"/>
          </a:p>
        </p:txBody>
      </p:sp>
      <p:sp>
        <p:nvSpPr>
          <p:cNvPr id="30727" name="Espace réservé du texte 11">
            <a:extLst>
              <a:ext uri="{FF2B5EF4-FFF2-40B4-BE49-F238E27FC236}">
                <a16:creationId xmlns:a16="http://schemas.microsoft.com/office/drawing/2014/main" id="{15A911C5-4E6C-8C9D-07BB-6C9C6D0099C1}"/>
              </a:ext>
            </a:extLst>
          </p:cNvPr>
          <p:cNvSpPr>
            <a:spLocks noGrp="1"/>
          </p:cNvSpPr>
          <p:nvPr>
            <p:ph type="body" sz="quarter" idx="18"/>
            <p:custDataLst>
              <p:tags r:id="rId6"/>
            </p:custDataLst>
          </p:nvPr>
        </p:nvSpPr>
        <p:spPr>
          <a:xfrm>
            <a:off x="3287713" y="6873875"/>
            <a:ext cx="2797175" cy="860425"/>
          </a:xfrm>
        </p:spPr>
        <p:txBody>
          <a:bodyPr/>
          <a:lstStyle/>
          <a:p>
            <a:pPr>
              <a:lnSpc>
                <a:spcPct val="90000"/>
              </a:lnSpc>
              <a:spcBef>
                <a:spcPct val="0"/>
              </a:spcBef>
            </a:pPr>
            <a:r>
              <a:rPr lang="fr-FR" altLang="fr-FR" sz="1600" dirty="0"/>
              <a:t>Ventilation </a:t>
            </a:r>
          </a:p>
          <a:p>
            <a:pPr>
              <a:lnSpc>
                <a:spcPct val="90000"/>
              </a:lnSpc>
              <a:spcBef>
                <a:spcPct val="0"/>
              </a:spcBef>
            </a:pPr>
            <a:r>
              <a:rPr lang="fr-FR" altLang="fr-FR" sz="1600" dirty="0"/>
              <a:t> Climatisation</a:t>
            </a:r>
          </a:p>
          <a:p>
            <a:pPr>
              <a:lnSpc>
                <a:spcPct val="90000"/>
              </a:lnSpc>
              <a:spcBef>
                <a:spcPct val="0"/>
              </a:spcBef>
            </a:pPr>
            <a:r>
              <a:rPr lang="fr-FR" altLang="fr-FR" b="1" dirty="0"/>
              <a:t>97,5€ </a:t>
            </a:r>
            <a:r>
              <a:rPr lang="fr-FR" altLang="fr-FR" b="1" dirty="0">
                <a:solidFill>
                  <a:srgbClr val="262626"/>
                </a:solidFill>
              </a:rPr>
              <a:t>+0,7%</a:t>
            </a:r>
          </a:p>
          <a:p>
            <a:pPr>
              <a:lnSpc>
                <a:spcPct val="90000"/>
              </a:lnSpc>
            </a:pPr>
            <a:endParaRPr lang="fr-FR" altLang="fr-FR" sz="1900" dirty="0"/>
          </a:p>
        </p:txBody>
      </p:sp>
      <p:sp>
        <p:nvSpPr>
          <p:cNvPr id="30728" name="Espace réservé du texte 12">
            <a:extLst>
              <a:ext uri="{FF2B5EF4-FFF2-40B4-BE49-F238E27FC236}">
                <a16:creationId xmlns:a16="http://schemas.microsoft.com/office/drawing/2014/main" id="{7D042179-A889-CC9E-3E43-D3F6EF33530D}"/>
              </a:ext>
            </a:extLst>
          </p:cNvPr>
          <p:cNvSpPr>
            <a:spLocks noGrp="1"/>
          </p:cNvSpPr>
          <p:nvPr>
            <p:ph type="body" sz="quarter" idx="20"/>
            <p:custDataLst>
              <p:tags r:id="rId7"/>
            </p:custDataLst>
          </p:nvPr>
        </p:nvSpPr>
        <p:spPr>
          <a:xfrm>
            <a:off x="3094038" y="4159250"/>
            <a:ext cx="4656137" cy="982663"/>
          </a:xfrm>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6000"/>
              </a:lnSpc>
            </a:pPr>
            <a:r>
              <a:rPr lang="fr-FR" altLang="fr-FR" dirty="0">
                <a:solidFill>
                  <a:srgbClr val="FFFFFF"/>
                </a:solidFill>
              </a:rPr>
              <a:t>Services</a:t>
            </a:r>
          </a:p>
          <a:p>
            <a:pPr eaLnBrk="1" hangingPunct="1">
              <a:lnSpc>
                <a:spcPct val="96000"/>
              </a:lnSpc>
            </a:pPr>
            <a:r>
              <a:rPr lang="fr-FR" altLang="fr-FR" b="1" dirty="0">
                <a:solidFill>
                  <a:srgbClr val="FFFFFF"/>
                </a:solidFill>
              </a:rPr>
              <a:t>63,7M€</a:t>
            </a:r>
            <a:r>
              <a:rPr lang="fr-FR" altLang="fr-FR" b="1" dirty="0">
                <a:solidFill>
                  <a:srgbClr val="0D0D0D"/>
                </a:solidFill>
              </a:rPr>
              <a:t> -0,9%</a:t>
            </a:r>
          </a:p>
          <a:p>
            <a:endParaRPr lang="fr-FR" altLang="fr-FR" dirty="0"/>
          </a:p>
        </p:txBody>
      </p:sp>
      <p:sp>
        <p:nvSpPr>
          <p:cNvPr id="30729" name="Espace réservé du texte 13">
            <a:extLst>
              <a:ext uri="{FF2B5EF4-FFF2-40B4-BE49-F238E27FC236}">
                <a16:creationId xmlns:a16="http://schemas.microsoft.com/office/drawing/2014/main" id="{5BD1D526-A556-5B73-3893-7A970414456A}"/>
              </a:ext>
            </a:extLst>
          </p:cNvPr>
          <p:cNvSpPr>
            <a:spLocks noGrp="1"/>
          </p:cNvSpPr>
          <p:nvPr>
            <p:ph type="body" sz="quarter" idx="22"/>
            <p:custDataLst>
              <p:tags r:id="rId8"/>
            </p:custDataLst>
          </p:nvPr>
        </p:nvSpPr>
        <p:spPr>
          <a:xfrm>
            <a:off x="444500" y="6797675"/>
            <a:ext cx="2447925" cy="725488"/>
          </a:xfrm>
        </p:spPr>
        <p:txBody>
          <a:bodyPr/>
          <a:lstStyle/>
          <a:p>
            <a:pPr>
              <a:spcBef>
                <a:spcPct val="0"/>
              </a:spcBef>
            </a:pPr>
            <a:r>
              <a:rPr lang="fr-FR" altLang="fr-FR" sz="1600" dirty="0"/>
              <a:t>Chauffage</a:t>
            </a:r>
          </a:p>
          <a:p>
            <a:pPr>
              <a:spcBef>
                <a:spcPct val="0"/>
              </a:spcBef>
            </a:pPr>
            <a:r>
              <a:rPr lang="fr-FR" altLang="fr-FR" sz="1600" dirty="0"/>
              <a:t> Individuel et Collectif</a:t>
            </a:r>
            <a:br>
              <a:rPr lang="fr-FR" altLang="fr-FR" sz="1600" dirty="0"/>
            </a:br>
            <a:r>
              <a:rPr lang="fr-FR" altLang="fr-FR" b="1" dirty="0"/>
              <a:t>116,8M€ </a:t>
            </a:r>
            <a:r>
              <a:rPr lang="fr-FR" altLang="fr-FR" b="1" dirty="0">
                <a:solidFill>
                  <a:srgbClr val="262626"/>
                </a:solidFill>
              </a:rPr>
              <a:t>-9,9%</a:t>
            </a:r>
          </a:p>
          <a:p>
            <a:endParaRPr lang="fr-FR" alt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re 1">
            <a:extLst>
              <a:ext uri="{FF2B5EF4-FFF2-40B4-BE49-F238E27FC236}">
                <a16:creationId xmlns:a16="http://schemas.microsoft.com/office/drawing/2014/main" id="{A4F2CB55-CCF8-3C8F-2898-410BC401BBBE}"/>
              </a:ext>
            </a:extLst>
          </p:cNvPr>
          <p:cNvSpPr>
            <a:spLocks noGrp="1"/>
          </p:cNvSpPr>
          <p:nvPr>
            <p:ph type="title"/>
            <p:custDataLst>
              <p:tags r:id="rId1"/>
            </p:custDataLst>
          </p:nvPr>
        </p:nvSpPr>
        <p:spPr>
          <a:xfrm>
            <a:off x="0" y="1283495"/>
            <a:ext cx="10826750" cy="1117600"/>
          </a:xfrm>
        </p:spPr>
        <p:txBody>
          <a:bodyPr/>
          <a:lstStyle/>
          <a:p>
            <a:pPr>
              <a:spcBef>
                <a:spcPct val="20000"/>
              </a:spcBef>
            </a:pPr>
            <a:r>
              <a:rPr lang="fr-FR" altLang="fr-FR" sz="3200" dirty="0"/>
              <a:t>Régulation des équipements de Génie Climatique</a:t>
            </a:r>
          </a:p>
        </p:txBody>
      </p:sp>
      <p:sp>
        <p:nvSpPr>
          <p:cNvPr id="32771" name="Espace réservé du contenu 2">
            <a:extLst>
              <a:ext uri="{FF2B5EF4-FFF2-40B4-BE49-F238E27FC236}">
                <a16:creationId xmlns:a16="http://schemas.microsoft.com/office/drawing/2014/main" id="{FBE012E8-3E29-24E8-6042-95D633A2960E}"/>
              </a:ext>
            </a:extLst>
          </p:cNvPr>
          <p:cNvSpPr>
            <a:spLocks noGrp="1"/>
          </p:cNvSpPr>
          <p:nvPr>
            <p:ph idx="10"/>
            <p:custDataLst>
              <p:tags r:id="rId2"/>
            </p:custDataLst>
          </p:nvPr>
        </p:nvSpPr>
        <p:spPr>
          <a:xfrm>
            <a:off x="373062" y="2837483"/>
            <a:ext cx="10080625" cy="4781550"/>
          </a:xfrm>
        </p:spPr>
        <p:txBody>
          <a:bodyPr>
            <a:normAutofit fontScale="85000" lnSpcReduction="10000"/>
          </a:bodyPr>
          <a:lstStyle/>
          <a:p>
            <a:pPr marL="342900" indent="-342900" algn="just">
              <a:lnSpc>
                <a:spcPct val="110000"/>
              </a:lnSpc>
              <a:spcBef>
                <a:spcPct val="0"/>
              </a:spcBef>
              <a:buClr>
                <a:srgbClr val="FF0000"/>
              </a:buClr>
              <a:buFont typeface="Arial" panose="020B0604020202020204" pitchFamily="34" charset="0"/>
              <a:buChar char="›"/>
              <a:defRPr/>
            </a:pPr>
            <a:r>
              <a:rPr lang="fr-FR" altLang="fr-FR" b="1" dirty="0">
                <a:solidFill>
                  <a:srgbClr val="404040"/>
                </a:solidFill>
              </a:rPr>
              <a:t>Contexte économique : </a:t>
            </a:r>
            <a:r>
              <a:rPr lang="fr-FR" altLang="fr-FR" dirty="0">
                <a:solidFill>
                  <a:srgbClr val="404040"/>
                </a:solidFill>
              </a:rPr>
              <a:t>chute du marché du neuf, instabilité des aides et politiques publiques de transition énergétique </a:t>
            </a:r>
            <a:endParaRPr lang="fr-FR" altLang="fr-FR" dirty="0">
              <a:solidFill>
                <a:schemeClr val="tx1"/>
              </a:solidFill>
            </a:endParaRPr>
          </a:p>
          <a:p>
            <a:pPr algn="just">
              <a:lnSpc>
                <a:spcPct val="110000"/>
              </a:lnSpc>
              <a:spcBef>
                <a:spcPct val="0"/>
              </a:spcBef>
              <a:buClr>
                <a:srgbClr val="FF0000"/>
              </a:buClr>
              <a:defRPr/>
            </a:pPr>
            <a:endParaRPr lang="fr-FR" altLang="fr-FR" dirty="0">
              <a:solidFill>
                <a:srgbClr val="404040"/>
              </a:solidFill>
            </a:endParaRPr>
          </a:p>
          <a:p>
            <a:pPr marL="342900" indent="-342900" algn="just">
              <a:lnSpc>
                <a:spcPct val="110000"/>
              </a:lnSpc>
              <a:spcBef>
                <a:spcPct val="0"/>
              </a:spcBef>
              <a:buClr>
                <a:srgbClr val="FF0000"/>
              </a:buClr>
              <a:buFont typeface="Arial" panose="020B0604020202020204" pitchFamily="34" charset="0"/>
              <a:buChar char="›"/>
              <a:defRPr/>
            </a:pPr>
            <a:r>
              <a:rPr lang="fr-FR" altLang="fr-FR" b="1" dirty="0">
                <a:solidFill>
                  <a:srgbClr val="404040"/>
                </a:solidFill>
              </a:rPr>
              <a:t>Contexte réglementaire</a:t>
            </a:r>
          </a:p>
          <a:p>
            <a:pPr marL="1222375" lvl="1" indent="-342900" algn="just">
              <a:lnSpc>
                <a:spcPct val="110000"/>
              </a:lnSpc>
              <a:spcBef>
                <a:spcPct val="0"/>
              </a:spcBef>
              <a:buClr>
                <a:srgbClr val="FF0000"/>
              </a:buClr>
              <a:buFont typeface="Arial" panose="020B0604020202020204" pitchFamily="34" charset="0"/>
              <a:buChar char="›"/>
              <a:defRPr/>
            </a:pPr>
            <a:r>
              <a:rPr lang="fr-FR" altLang="fr-FR" sz="2400" dirty="0">
                <a:latin typeface="Arial" panose="020B0604020202020204" pitchFamily="34" charset="0"/>
                <a:cs typeface="Arial" panose="020B0604020202020204" pitchFamily="34" charset="0"/>
              </a:rPr>
              <a:t>Classe C obligatoire dans tous les bâtiments (pour les 5 usages dans le tertiaire, et uniquement pour le chaud et froid dans le résidentiel)</a:t>
            </a:r>
          </a:p>
          <a:p>
            <a:pPr lvl="1" indent="0" algn="just">
              <a:lnSpc>
                <a:spcPct val="110000"/>
              </a:lnSpc>
              <a:spcBef>
                <a:spcPct val="0"/>
              </a:spcBef>
              <a:buClr>
                <a:srgbClr val="FF0000"/>
              </a:buClr>
              <a:buNone/>
              <a:defRPr/>
            </a:pPr>
            <a:endParaRPr lang="fr-FR" altLang="fr-FR" sz="2400" dirty="0">
              <a:latin typeface="Arial" panose="020B0604020202020204" pitchFamily="34" charset="0"/>
              <a:cs typeface="Arial" panose="020B0604020202020204" pitchFamily="34" charset="0"/>
            </a:endParaRPr>
          </a:p>
          <a:p>
            <a:pPr marL="342900" indent="-342900" algn="just">
              <a:lnSpc>
                <a:spcPct val="110000"/>
              </a:lnSpc>
              <a:spcBef>
                <a:spcPct val="0"/>
              </a:spcBef>
              <a:buClr>
                <a:srgbClr val="FF0000"/>
              </a:buClr>
              <a:buFont typeface="Arial" panose="020B0604020202020204" pitchFamily="34" charset="0"/>
              <a:buChar char="›"/>
              <a:defRPr/>
            </a:pPr>
            <a:r>
              <a:rPr lang="fr-FR" altLang="fr-FR" sz="1500" b="1" dirty="0">
                <a:solidFill>
                  <a:srgbClr val="FF0000"/>
                </a:solidFill>
                <a:latin typeface="Arial" panose="020B0604020202020204" pitchFamily="34" charset="0"/>
                <a:cs typeface="Arial" panose="020B0604020202020204" pitchFamily="34" charset="0"/>
              </a:rPr>
              <a:t> </a:t>
            </a:r>
            <a:r>
              <a:rPr lang="fr-FR" altLang="fr-FR" b="1" dirty="0">
                <a:solidFill>
                  <a:srgbClr val="404040"/>
                </a:solidFill>
              </a:rPr>
              <a:t>Equipements</a:t>
            </a:r>
          </a:p>
          <a:p>
            <a:pPr marL="1222375" lvl="1" indent="-342900" algn="just">
              <a:lnSpc>
                <a:spcPct val="110000"/>
              </a:lnSpc>
              <a:spcBef>
                <a:spcPct val="0"/>
              </a:spcBef>
              <a:buClr>
                <a:srgbClr val="FF0000"/>
              </a:buClr>
              <a:buFont typeface="Arial" panose="020B0604020202020204" pitchFamily="34" charset="0"/>
              <a:buChar char="›"/>
              <a:defRPr/>
            </a:pPr>
            <a:r>
              <a:rPr lang="fr-FR" altLang="fr-FR" sz="2400" dirty="0">
                <a:solidFill>
                  <a:srgbClr val="404040"/>
                </a:solidFill>
                <a:latin typeface="Arial" panose="020B0604020202020204" pitchFamily="34" charset="0"/>
                <a:cs typeface="Arial" panose="020B0604020202020204" pitchFamily="34" charset="0"/>
              </a:rPr>
              <a:t>Chute du neuf : baisse des thermostats d’ambiance et r</a:t>
            </a:r>
            <a:r>
              <a:rPr lang="fr-FR" altLang="fr-FR" sz="2400" dirty="0">
                <a:latin typeface="Arial" panose="020B0604020202020204" pitchFamily="34" charset="0"/>
                <a:cs typeface="Arial" panose="020B0604020202020204" pitchFamily="34" charset="0"/>
              </a:rPr>
              <a:t>obinets thermostatiques </a:t>
            </a:r>
          </a:p>
          <a:p>
            <a:pPr marL="1222375" lvl="1" indent="-342900" algn="just">
              <a:lnSpc>
                <a:spcPct val="110000"/>
              </a:lnSpc>
              <a:spcBef>
                <a:spcPct val="0"/>
              </a:spcBef>
              <a:buClr>
                <a:srgbClr val="FF0000"/>
              </a:buClr>
              <a:buFont typeface="Arial" panose="020B0604020202020204" pitchFamily="34" charset="0"/>
              <a:buChar char="›"/>
              <a:defRPr/>
            </a:pPr>
            <a:r>
              <a:rPr lang="fr-FR" altLang="fr-FR" sz="2400" dirty="0">
                <a:solidFill>
                  <a:srgbClr val="404040"/>
                </a:solidFill>
                <a:latin typeface="Arial" panose="020B0604020202020204" pitchFamily="34" charset="0"/>
                <a:cs typeface="Arial" panose="020B0604020202020204" pitchFamily="34" charset="0"/>
              </a:rPr>
              <a:t>Effet BAR-TH-173 : </a:t>
            </a:r>
            <a:r>
              <a:rPr lang="fr-FR" altLang="fr-FR" sz="2400" dirty="0">
                <a:latin typeface="Arial" panose="020B0604020202020204" pitchFamily="34" charset="0"/>
                <a:cs typeface="Arial" panose="020B0604020202020204" pitchFamily="34" charset="0"/>
              </a:rPr>
              <a:t>hausse insuffisante des </a:t>
            </a:r>
            <a:r>
              <a:rPr lang="fr-FR" altLang="fr-FR" sz="2400" dirty="0">
                <a:solidFill>
                  <a:srgbClr val="404040"/>
                </a:solidFill>
                <a:latin typeface="Arial" panose="020B0604020202020204" pitchFamily="34" charset="0"/>
                <a:cs typeface="Arial" panose="020B0604020202020204" pitchFamily="34" charset="0"/>
              </a:rPr>
              <a:t>thermostats programmables et r</a:t>
            </a:r>
            <a:r>
              <a:rPr lang="fr-FR" altLang="fr-FR" sz="2400" dirty="0">
                <a:latin typeface="Arial" panose="020B0604020202020204" pitchFamily="34" charset="0"/>
                <a:cs typeface="Arial" panose="020B0604020202020204" pitchFamily="34" charset="0"/>
              </a:rPr>
              <a:t>obinets thermostatiques à têtes électroniques communicantes </a:t>
            </a:r>
          </a:p>
          <a:p>
            <a:pPr marL="1222375" lvl="1" indent="-342900" algn="just">
              <a:lnSpc>
                <a:spcPct val="110000"/>
              </a:lnSpc>
              <a:spcBef>
                <a:spcPct val="0"/>
              </a:spcBef>
              <a:buClr>
                <a:srgbClr val="FF0000"/>
              </a:buClr>
              <a:buFont typeface="Arial" panose="020B0604020202020204" pitchFamily="34" charset="0"/>
              <a:buChar char="›"/>
              <a:defRPr/>
            </a:pPr>
            <a:r>
              <a:rPr lang="fr-FR" altLang="fr-FR" sz="2400" dirty="0">
                <a:latin typeface="Arial" panose="020B0604020202020204" pitchFamily="34" charset="0"/>
                <a:cs typeface="Arial" panose="020B0604020202020204" pitchFamily="34" charset="0"/>
              </a:rPr>
              <a:t>Equilibrage hydraulique : à renforcer via transposition EPBD</a:t>
            </a:r>
          </a:p>
          <a:p>
            <a:pPr marL="1222375" lvl="1" indent="-342900" algn="just">
              <a:lnSpc>
                <a:spcPct val="110000"/>
              </a:lnSpc>
              <a:spcBef>
                <a:spcPct val="0"/>
              </a:spcBef>
              <a:buClr>
                <a:srgbClr val="FF0000"/>
              </a:buClr>
              <a:buFont typeface="Arial" panose="020B0604020202020204" pitchFamily="34" charset="0"/>
              <a:buChar char="›"/>
              <a:defRPr/>
            </a:pPr>
            <a:r>
              <a:rPr lang="fr-FR" altLang="fr-FR" sz="2400" dirty="0">
                <a:latin typeface="Arial" panose="020B0604020202020204" pitchFamily="34" charset="0"/>
                <a:cs typeface="Arial" panose="020B0604020202020204" pitchFamily="34" charset="0"/>
              </a:rPr>
              <a:t>Le marché se concentre sur des solutions standards malgré la progression des systèmes à plus haute valeur ajoutée</a:t>
            </a:r>
          </a:p>
          <a:p>
            <a:pPr marL="1222375" lvl="1" indent="-342900" algn="just">
              <a:lnSpc>
                <a:spcPct val="110000"/>
              </a:lnSpc>
              <a:spcBef>
                <a:spcPct val="0"/>
              </a:spcBef>
              <a:buClr>
                <a:srgbClr val="FF0000"/>
              </a:buClr>
              <a:buFont typeface="Arial" panose="020B0604020202020204" pitchFamily="34" charset="0"/>
              <a:buChar char="›"/>
              <a:defRPr/>
            </a:pPr>
            <a:endParaRPr lang="fr-FR" altLang="fr-FR" sz="2400" dirty="0">
              <a:solidFill>
                <a:srgbClr val="404040"/>
              </a:solidFill>
              <a:latin typeface="Arial" panose="020B0604020202020204" pitchFamily="34" charset="0"/>
              <a:cs typeface="Arial" panose="020B0604020202020204" pitchFamily="34" charset="0"/>
            </a:endParaRPr>
          </a:p>
        </p:txBody>
      </p:sp>
      <p:sp>
        <p:nvSpPr>
          <p:cNvPr id="32772" name="Espace réservé du texte 3">
            <a:extLst>
              <a:ext uri="{FF2B5EF4-FFF2-40B4-BE49-F238E27FC236}">
                <a16:creationId xmlns:a16="http://schemas.microsoft.com/office/drawing/2014/main" id="{71967EBE-A229-0531-0F36-B48D7C01F837}"/>
              </a:ext>
            </a:extLst>
          </p:cNvPr>
          <p:cNvSpPr>
            <a:spLocks noGrp="1"/>
          </p:cNvSpPr>
          <p:nvPr>
            <p:ph type="body" sz="quarter" idx="11"/>
            <p:custDataLst>
              <p:tags r:id="rId3"/>
            </p:custDataLst>
          </p:nvPr>
        </p:nvSpPr>
        <p:spPr>
          <a:xfrm>
            <a:off x="-131241" y="2156222"/>
            <a:ext cx="10814050" cy="574675"/>
          </a:xfrm>
        </p:spPr>
        <p:txBody>
          <a:bodyPr/>
          <a:lstStyle/>
          <a:p>
            <a:r>
              <a:rPr lang="fr-FR" altLang="fr-FR" sz="2800" dirty="0"/>
              <a:t>214,4 M€  </a:t>
            </a:r>
            <a:r>
              <a:rPr lang="fr-FR" altLang="fr-FR" sz="2800" dirty="0">
                <a:solidFill>
                  <a:srgbClr val="404040"/>
                </a:solidFill>
              </a:rPr>
              <a:t>-5,4%</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9CBB01-ACF9-54B2-EDC1-F4D2B3E8AE6B}"/>
              </a:ext>
            </a:extLst>
          </p:cNvPr>
          <p:cNvSpPr txBox="1">
            <a:spLocks/>
          </p:cNvSpPr>
          <p:nvPr>
            <p:custDataLst>
              <p:tags r:id="rId1"/>
            </p:custDataLst>
          </p:nvPr>
        </p:nvSpPr>
        <p:spPr bwMode="auto">
          <a:xfrm>
            <a:off x="0" y="1283495"/>
            <a:ext cx="1082675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ctr" anchorCtr="0" compatLnSpc="1">
            <a:prstTxWarp prst="textNoShape">
              <a:avLst/>
            </a:prstTxWarp>
            <a:normAutofit/>
          </a:bodyPr>
          <a:lstStyle>
            <a:lvl1pPr algn="ctr" defTabSz="1082675" rtl="0" eaLnBrk="0" fontAlgn="base" hangingPunct="0">
              <a:spcBef>
                <a:spcPct val="0"/>
              </a:spcBef>
              <a:spcAft>
                <a:spcPct val="0"/>
              </a:spcAft>
              <a:defRPr sz="4000" b="1" kern="1200">
                <a:solidFill>
                  <a:srgbClr val="0070C0"/>
                </a:solidFill>
                <a:latin typeface="Arial" panose="020B0604020202020204" pitchFamily="34" charset="0"/>
                <a:ea typeface="MS PGothic" pitchFamily="34" charset="-128"/>
                <a:cs typeface="Arial" panose="020B0604020202020204" pitchFamily="34" charset="0"/>
              </a:defRPr>
            </a:lvl1pPr>
            <a:lvl2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2pPr>
            <a:lvl3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3pPr>
            <a:lvl4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4pPr>
            <a:lvl5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5pPr>
            <a:lvl6pPr marL="457200" algn="ctr" defTabSz="1082675" rtl="0" fontAlgn="base">
              <a:spcBef>
                <a:spcPct val="0"/>
              </a:spcBef>
              <a:spcAft>
                <a:spcPct val="0"/>
              </a:spcAft>
              <a:defRPr sz="5200">
                <a:solidFill>
                  <a:schemeClr val="tx1"/>
                </a:solidFill>
                <a:latin typeface="Calibri" pitchFamily="34" charset="0"/>
              </a:defRPr>
            </a:lvl6pPr>
            <a:lvl7pPr marL="914400" algn="ctr" defTabSz="1082675" rtl="0" fontAlgn="base">
              <a:spcBef>
                <a:spcPct val="0"/>
              </a:spcBef>
              <a:spcAft>
                <a:spcPct val="0"/>
              </a:spcAft>
              <a:defRPr sz="5200">
                <a:solidFill>
                  <a:schemeClr val="tx1"/>
                </a:solidFill>
                <a:latin typeface="Calibri" pitchFamily="34" charset="0"/>
              </a:defRPr>
            </a:lvl7pPr>
            <a:lvl8pPr marL="1371600" algn="ctr" defTabSz="1082675" rtl="0" fontAlgn="base">
              <a:spcBef>
                <a:spcPct val="0"/>
              </a:spcBef>
              <a:spcAft>
                <a:spcPct val="0"/>
              </a:spcAft>
              <a:defRPr sz="5200">
                <a:solidFill>
                  <a:schemeClr val="tx1"/>
                </a:solidFill>
                <a:latin typeface="Calibri" pitchFamily="34" charset="0"/>
              </a:defRPr>
            </a:lvl8pPr>
            <a:lvl9pPr marL="1828800" algn="ctr" defTabSz="1082675" rtl="0" fontAlgn="base">
              <a:spcBef>
                <a:spcPct val="0"/>
              </a:spcBef>
              <a:spcAft>
                <a:spcPct val="0"/>
              </a:spcAft>
              <a:defRPr sz="5200">
                <a:solidFill>
                  <a:schemeClr val="tx1"/>
                </a:solidFill>
                <a:latin typeface="Calibri" pitchFamily="34" charset="0"/>
              </a:defRPr>
            </a:lvl9pPr>
          </a:lstStyle>
          <a:p>
            <a:pPr>
              <a:spcBef>
                <a:spcPct val="20000"/>
              </a:spcBef>
            </a:pPr>
            <a:r>
              <a:rPr lang="fr-FR" altLang="fr-FR" sz="3200" dirty="0"/>
              <a:t>Gestion Technique des Bâtiments</a:t>
            </a:r>
          </a:p>
        </p:txBody>
      </p:sp>
      <p:sp>
        <p:nvSpPr>
          <p:cNvPr id="4" name="Espace réservé du texte 3">
            <a:extLst>
              <a:ext uri="{FF2B5EF4-FFF2-40B4-BE49-F238E27FC236}">
                <a16:creationId xmlns:a16="http://schemas.microsoft.com/office/drawing/2014/main" id="{27203862-B52F-A09A-CBCE-80AB38564185}"/>
              </a:ext>
            </a:extLst>
          </p:cNvPr>
          <p:cNvSpPr txBox="1">
            <a:spLocks/>
          </p:cNvSpPr>
          <p:nvPr>
            <p:custDataLst>
              <p:tags r:id="rId2"/>
            </p:custDataLst>
          </p:nvPr>
        </p:nvSpPr>
        <p:spPr bwMode="auto">
          <a:xfrm>
            <a:off x="-131241" y="2156222"/>
            <a:ext cx="10814050"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t" anchorCtr="0" compatLnSpc="1">
            <a:prstTxWarp prst="textNoShape">
              <a:avLst/>
            </a:prstTxWarp>
          </a:bodyPr>
          <a:lstStyle>
            <a:lvl1pPr marL="0" indent="0" algn="ctr" defTabSz="1082675" rtl="0" eaLnBrk="0" fontAlgn="base" hangingPunct="0">
              <a:spcBef>
                <a:spcPct val="20000"/>
              </a:spcBef>
              <a:spcAft>
                <a:spcPct val="0"/>
              </a:spcAft>
              <a:buFont typeface="Arial" panose="020B0604020202020204" pitchFamily="34" charset="0"/>
              <a:buNone/>
              <a:defRPr sz="3200" b="1" kern="1200">
                <a:solidFill>
                  <a:srgbClr val="0070C0"/>
                </a:solidFill>
                <a:latin typeface="Arial" panose="020B0604020202020204" pitchFamily="34" charset="0"/>
                <a:ea typeface="MS PGothic" pitchFamily="34" charset="-128"/>
                <a:cs typeface="Arial" panose="020B0604020202020204" pitchFamily="34" charset="0"/>
              </a:defRPr>
            </a:lvl1pPr>
            <a:lvl2pPr marL="879475" indent="-338138" algn="l" defTabSz="1082675" rtl="0" eaLnBrk="0" fontAlgn="base" hangingPunct="0">
              <a:spcBef>
                <a:spcPct val="20000"/>
              </a:spcBef>
              <a:spcAft>
                <a:spcPct val="0"/>
              </a:spcAft>
              <a:buFont typeface="Arial" panose="020B0604020202020204" pitchFamily="34" charset="0"/>
              <a:buChar char="–"/>
              <a:defRPr sz="3300" kern="1200">
                <a:solidFill>
                  <a:schemeClr val="tx1"/>
                </a:solidFill>
                <a:latin typeface="+mn-lt"/>
                <a:ea typeface="MS PGothic" pitchFamily="34" charset="-128"/>
                <a:cs typeface="MS PGothic" charset="0"/>
              </a:defRPr>
            </a:lvl2pPr>
            <a:lvl3pPr marL="1352550" indent="-269875" algn="l" defTabSz="1082675"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3pPr>
            <a:lvl4pPr marL="1893888" indent="-269875" algn="l" defTabSz="1082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4pPr>
            <a:lvl5pPr marL="2435225" indent="-269875" algn="l" defTabSz="1082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5pPr>
            <a:lvl6pPr marL="2977789"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19206"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60622"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02038"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r>
              <a:rPr lang="fr-FR" altLang="fr-FR" sz="2800" dirty="0"/>
              <a:t>131,6 M€</a:t>
            </a:r>
            <a:r>
              <a:rPr lang="fr-FR" altLang="fr-FR" sz="2800" dirty="0">
                <a:solidFill>
                  <a:srgbClr val="262626"/>
                </a:solidFill>
              </a:rPr>
              <a:t> </a:t>
            </a:r>
            <a:r>
              <a:rPr lang="fr-FR" altLang="fr-FR" sz="2800" dirty="0">
                <a:solidFill>
                  <a:srgbClr val="404040"/>
                </a:solidFill>
              </a:rPr>
              <a:t>+30,8%</a:t>
            </a:r>
          </a:p>
        </p:txBody>
      </p:sp>
      <p:sp>
        <p:nvSpPr>
          <p:cNvPr id="5" name="Espace réservé du contenu 2">
            <a:extLst>
              <a:ext uri="{FF2B5EF4-FFF2-40B4-BE49-F238E27FC236}">
                <a16:creationId xmlns:a16="http://schemas.microsoft.com/office/drawing/2014/main" id="{37B0E11B-0737-167B-4CEB-E062214F2725}"/>
              </a:ext>
            </a:extLst>
          </p:cNvPr>
          <p:cNvSpPr txBox="1">
            <a:spLocks/>
          </p:cNvSpPr>
          <p:nvPr>
            <p:custDataLst>
              <p:tags r:id="rId3"/>
            </p:custDataLst>
          </p:nvPr>
        </p:nvSpPr>
        <p:spPr bwMode="auto">
          <a:xfrm>
            <a:off x="373062" y="2837483"/>
            <a:ext cx="10080625" cy="478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t" anchorCtr="0" compatLnSpc="1">
            <a:prstTxWarp prst="textNoShape">
              <a:avLst/>
            </a:prstTxWarp>
            <a:normAutofit/>
          </a:bodyPr>
          <a:lstStyle>
            <a:lvl1pPr marL="0" indent="0" algn="l" defTabSz="1082675" rtl="0" eaLnBrk="0" fontAlgn="base" hangingPunct="0">
              <a:spcBef>
                <a:spcPct val="20000"/>
              </a:spcBef>
              <a:spcAft>
                <a:spcPct val="0"/>
              </a:spcAft>
              <a:buClr>
                <a:srgbClr val="9FBC22"/>
              </a:buClr>
              <a:buSzPct val="120000"/>
              <a:buFont typeface="Arial" panose="020B0604020202020204" pitchFamily="34" charset="0"/>
              <a:buNone/>
              <a:defRPr sz="2400" kern="1200" baseline="0">
                <a:solidFill>
                  <a:schemeClr val="tx1">
                    <a:lumMod val="50000"/>
                    <a:lumOff val="50000"/>
                  </a:schemeClr>
                </a:solidFill>
                <a:latin typeface="Arial" panose="020B0604020202020204" pitchFamily="34" charset="0"/>
                <a:ea typeface="MS PGothic" pitchFamily="34" charset="-128"/>
                <a:cs typeface="Arial" panose="020B0604020202020204" pitchFamily="34" charset="0"/>
              </a:defRPr>
            </a:lvl1pPr>
            <a:lvl2pPr marL="879475" indent="-338138" algn="l" defTabSz="1082675" rtl="0" eaLnBrk="0" fontAlgn="base" hangingPunct="0">
              <a:spcBef>
                <a:spcPct val="20000"/>
              </a:spcBef>
              <a:spcAft>
                <a:spcPct val="0"/>
              </a:spcAft>
              <a:buFont typeface="Arial" panose="020B0604020202020204" pitchFamily="34" charset="0"/>
              <a:buChar char="–"/>
              <a:defRPr sz="3300" kern="1200">
                <a:solidFill>
                  <a:schemeClr val="tx1"/>
                </a:solidFill>
                <a:latin typeface="+mn-lt"/>
                <a:ea typeface="MS PGothic" pitchFamily="34" charset="-128"/>
                <a:cs typeface="MS PGothic" charset="0"/>
              </a:defRPr>
            </a:lvl2pPr>
            <a:lvl3pPr marL="1352550" indent="-269875" algn="l" defTabSz="1082675"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3pPr>
            <a:lvl4pPr marL="1893888" indent="-269875" algn="l" defTabSz="1082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4pPr>
            <a:lvl5pPr marL="2435225" indent="-269875" algn="l" defTabSz="1082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5pPr>
            <a:lvl6pPr marL="2977789"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19206"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60622"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02038"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pPr marL="342900" indent="-342900" algn="just">
              <a:spcBef>
                <a:spcPct val="0"/>
              </a:spcBef>
              <a:spcAft>
                <a:spcPts val="2400"/>
              </a:spcAft>
              <a:buClr>
                <a:srgbClr val="FF0000"/>
              </a:buClr>
              <a:buFont typeface="Arial" panose="020B0604020202020204" pitchFamily="34" charset="0"/>
              <a:buChar char="›"/>
            </a:pPr>
            <a:r>
              <a:rPr lang="fr-FR" altLang="fr-FR" sz="2000" b="1" dirty="0">
                <a:solidFill>
                  <a:srgbClr val="404040"/>
                </a:solidFill>
              </a:rPr>
              <a:t>Marché tiré par l’approche des échéances réglementaires </a:t>
            </a:r>
            <a:r>
              <a:rPr lang="fr-FR" altLang="fr-FR" sz="2000" dirty="0">
                <a:solidFill>
                  <a:srgbClr val="404040"/>
                </a:solidFill>
              </a:rPr>
              <a:t>(Décrets BACS I et II) avec l’atteinte des objectifs de résultats du Dispositif Eco-Énergie Tertiaire en ligne de mire</a:t>
            </a:r>
          </a:p>
          <a:p>
            <a:pPr marL="342900" indent="-342900" algn="just">
              <a:spcBef>
                <a:spcPct val="0"/>
              </a:spcBef>
              <a:spcAft>
                <a:spcPts val="2400"/>
              </a:spcAft>
              <a:buClr>
                <a:srgbClr val="FF0000"/>
              </a:buClr>
              <a:buFont typeface="Arial" panose="020B0604020202020204" pitchFamily="34" charset="0"/>
              <a:buChar char="›"/>
            </a:pPr>
            <a:r>
              <a:rPr lang="fr-FR" altLang="fr-FR" sz="2000" b="1" dirty="0">
                <a:solidFill>
                  <a:srgbClr val="404040"/>
                </a:solidFill>
              </a:rPr>
              <a:t>Effet BAT-TH-116 : </a:t>
            </a:r>
            <a:r>
              <a:rPr lang="fr-FR" altLang="fr-FR" sz="2000" dirty="0">
                <a:solidFill>
                  <a:srgbClr val="404040"/>
                </a:solidFill>
              </a:rPr>
              <a:t>jusqu’en juin 2024, la bonification des CEE a contribué à une forte demande pour les installations de BACS performantes (classe A ou B selon la norme). </a:t>
            </a:r>
          </a:p>
          <a:p>
            <a:pPr marL="342900" indent="-342900" algn="just">
              <a:spcBef>
                <a:spcPct val="0"/>
              </a:spcBef>
              <a:spcAft>
                <a:spcPts val="2400"/>
              </a:spcAft>
              <a:buClr>
                <a:srgbClr val="FF0000"/>
              </a:buClr>
              <a:buFont typeface="Arial" panose="020B0604020202020204" pitchFamily="34" charset="0"/>
              <a:buChar char="›"/>
            </a:pPr>
            <a:r>
              <a:rPr lang="fr-FR" altLang="fr-FR" sz="2000" b="1" dirty="0">
                <a:solidFill>
                  <a:srgbClr val="404040"/>
                </a:solidFill>
              </a:rPr>
              <a:t>Une large partie du volume de marché est due à une demande croissante pour des solutions standard (classe C) </a:t>
            </a:r>
            <a:r>
              <a:rPr lang="fr-FR" altLang="fr-FR" sz="2000" dirty="0">
                <a:solidFill>
                  <a:srgbClr val="404040"/>
                </a:solidFill>
              </a:rPr>
              <a:t>en raison des contraintes techniques ou budgétaires</a:t>
            </a:r>
            <a:endParaRPr lang="fr-FR" altLang="fr-FR" sz="2000" dirty="0">
              <a:solidFill>
                <a:schemeClr val="tx1"/>
              </a:solidFill>
            </a:endParaRPr>
          </a:p>
          <a:p>
            <a:pPr marL="342900" indent="-342900" algn="just">
              <a:spcBef>
                <a:spcPct val="0"/>
              </a:spcBef>
              <a:spcAft>
                <a:spcPts val="2400"/>
              </a:spcAft>
              <a:buClr>
                <a:srgbClr val="FF0000"/>
              </a:buClr>
              <a:buFont typeface="Arial" panose="020B0604020202020204" pitchFamily="34" charset="0"/>
              <a:buChar char="›"/>
            </a:pPr>
            <a:r>
              <a:rPr lang="fr-FR" altLang="fr-FR" sz="2000" b="1" dirty="0">
                <a:solidFill>
                  <a:srgbClr val="404040"/>
                </a:solidFill>
              </a:rPr>
              <a:t>Les actions de l’ALLIANCE BACS contribuent à renforcer la filière BACS </a:t>
            </a:r>
            <a:r>
              <a:rPr lang="fr-FR" altLang="fr-FR" sz="2000" dirty="0">
                <a:solidFill>
                  <a:srgbClr val="404040"/>
                </a:solidFill>
              </a:rPr>
              <a:t>et attirent de plus en plus d’acteurs de tout type. </a:t>
            </a:r>
          </a:p>
          <a:p>
            <a:pPr marL="342900" indent="-342900" algn="just">
              <a:spcBef>
                <a:spcPct val="0"/>
              </a:spcBef>
              <a:spcAft>
                <a:spcPts val="2400"/>
              </a:spcAft>
              <a:buClr>
                <a:srgbClr val="FF0000"/>
              </a:buClr>
              <a:buFont typeface="Arial" panose="020B0604020202020204" pitchFamily="34" charset="0"/>
              <a:buChar char="›"/>
            </a:pPr>
            <a:endParaRPr lang="fr-FR" altLang="fr-FR" sz="2000" dirty="0">
              <a:solidFill>
                <a:srgbClr val="262626"/>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17DF76C-EF2A-1DBC-2273-BFAFFFFADE81}"/>
              </a:ext>
            </a:extLst>
          </p:cNvPr>
          <p:cNvSpPr txBox="1">
            <a:spLocks/>
          </p:cNvSpPr>
          <p:nvPr>
            <p:custDataLst>
              <p:tags r:id="rId1"/>
            </p:custDataLst>
          </p:nvPr>
        </p:nvSpPr>
        <p:spPr bwMode="auto">
          <a:xfrm>
            <a:off x="0" y="1283495"/>
            <a:ext cx="1082675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ctr" anchorCtr="0" compatLnSpc="1">
            <a:prstTxWarp prst="textNoShape">
              <a:avLst/>
            </a:prstTxWarp>
            <a:normAutofit/>
          </a:bodyPr>
          <a:lstStyle>
            <a:lvl1pPr algn="ctr" defTabSz="1082675" rtl="0" eaLnBrk="0" fontAlgn="base" hangingPunct="0">
              <a:spcBef>
                <a:spcPct val="0"/>
              </a:spcBef>
              <a:spcAft>
                <a:spcPct val="0"/>
              </a:spcAft>
              <a:defRPr sz="4000" b="1" kern="1200">
                <a:solidFill>
                  <a:srgbClr val="0070C0"/>
                </a:solidFill>
                <a:latin typeface="Arial" panose="020B0604020202020204" pitchFamily="34" charset="0"/>
                <a:ea typeface="MS PGothic" pitchFamily="34" charset="-128"/>
                <a:cs typeface="Arial" panose="020B0604020202020204" pitchFamily="34" charset="0"/>
              </a:defRPr>
            </a:lvl1pPr>
            <a:lvl2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2pPr>
            <a:lvl3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3pPr>
            <a:lvl4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4pPr>
            <a:lvl5pPr algn="ctr" defTabSz="1082675" rtl="0" eaLnBrk="0" fontAlgn="base" hangingPunct="0">
              <a:spcBef>
                <a:spcPct val="0"/>
              </a:spcBef>
              <a:spcAft>
                <a:spcPct val="0"/>
              </a:spcAft>
              <a:defRPr sz="5200">
                <a:solidFill>
                  <a:schemeClr val="tx1"/>
                </a:solidFill>
                <a:latin typeface="Calibri" pitchFamily="34" charset="0"/>
                <a:ea typeface="MS PGothic" pitchFamily="34" charset="-128"/>
                <a:cs typeface="MS PGothic" charset="0"/>
              </a:defRPr>
            </a:lvl5pPr>
            <a:lvl6pPr marL="457200" algn="ctr" defTabSz="1082675" rtl="0" fontAlgn="base">
              <a:spcBef>
                <a:spcPct val="0"/>
              </a:spcBef>
              <a:spcAft>
                <a:spcPct val="0"/>
              </a:spcAft>
              <a:defRPr sz="5200">
                <a:solidFill>
                  <a:schemeClr val="tx1"/>
                </a:solidFill>
                <a:latin typeface="Calibri" pitchFamily="34" charset="0"/>
              </a:defRPr>
            </a:lvl6pPr>
            <a:lvl7pPr marL="914400" algn="ctr" defTabSz="1082675" rtl="0" fontAlgn="base">
              <a:spcBef>
                <a:spcPct val="0"/>
              </a:spcBef>
              <a:spcAft>
                <a:spcPct val="0"/>
              </a:spcAft>
              <a:defRPr sz="5200">
                <a:solidFill>
                  <a:schemeClr val="tx1"/>
                </a:solidFill>
                <a:latin typeface="Calibri" pitchFamily="34" charset="0"/>
              </a:defRPr>
            </a:lvl7pPr>
            <a:lvl8pPr marL="1371600" algn="ctr" defTabSz="1082675" rtl="0" fontAlgn="base">
              <a:spcBef>
                <a:spcPct val="0"/>
              </a:spcBef>
              <a:spcAft>
                <a:spcPct val="0"/>
              </a:spcAft>
              <a:defRPr sz="5200">
                <a:solidFill>
                  <a:schemeClr val="tx1"/>
                </a:solidFill>
                <a:latin typeface="Calibri" pitchFamily="34" charset="0"/>
              </a:defRPr>
            </a:lvl8pPr>
            <a:lvl9pPr marL="1828800" algn="ctr" defTabSz="1082675" rtl="0" fontAlgn="base">
              <a:spcBef>
                <a:spcPct val="0"/>
              </a:spcBef>
              <a:spcAft>
                <a:spcPct val="0"/>
              </a:spcAft>
              <a:defRPr sz="5200">
                <a:solidFill>
                  <a:schemeClr val="tx1"/>
                </a:solidFill>
                <a:latin typeface="Calibri" pitchFamily="34" charset="0"/>
              </a:defRPr>
            </a:lvl9pPr>
          </a:lstStyle>
          <a:p>
            <a:pPr>
              <a:spcBef>
                <a:spcPct val="20000"/>
              </a:spcBef>
            </a:pPr>
            <a:r>
              <a:rPr lang="fr-FR" altLang="fr-FR" sz="3200" dirty="0"/>
              <a:t>Services</a:t>
            </a:r>
          </a:p>
        </p:txBody>
      </p:sp>
      <p:sp>
        <p:nvSpPr>
          <p:cNvPr id="3" name="Espace réservé du texte 3">
            <a:extLst>
              <a:ext uri="{FF2B5EF4-FFF2-40B4-BE49-F238E27FC236}">
                <a16:creationId xmlns:a16="http://schemas.microsoft.com/office/drawing/2014/main" id="{CC1652C0-A62F-E9FB-53FE-A76210940BB2}"/>
              </a:ext>
            </a:extLst>
          </p:cNvPr>
          <p:cNvSpPr txBox="1">
            <a:spLocks/>
          </p:cNvSpPr>
          <p:nvPr>
            <p:custDataLst>
              <p:tags r:id="rId2"/>
            </p:custDataLst>
          </p:nvPr>
        </p:nvSpPr>
        <p:spPr bwMode="auto">
          <a:xfrm>
            <a:off x="-131241" y="2156222"/>
            <a:ext cx="10814050"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t" anchorCtr="0" compatLnSpc="1">
            <a:prstTxWarp prst="textNoShape">
              <a:avLst/>
            </a:prstTxWarp>
          </a:bodyPr>
          <a:lstStyle>
            <a:lvl1pPr marL="0" indent="0" algn="ctr" defTabSz="1082675" rtl="0" eaLnBrk="0" fontAlgn="base" hangingPunct="0">
              <a:spcBef>
                <a:spcPct val="20000"/>
              </a:spcBef>
              <a:spcAft>
                <a:spcPct val="0"/>
              </a:spcAft>
              <a:buFont typeface="Arial" panose="020B0604020202020204" pitchFamily="34" charset="0"/>
              <a:buNone/>
              <a:defRPr sz="3200" b="1" kern="1200">
                <a:solidFill>
                  <a:srgbClr val="0070C0"/>
                </a:solidFill>
                <a:latin typeface="Arial" panose="020B0604020202020204" pitchFamily="34" charset="0"/>
                <a:ea typeface="MS PGothic" pitchFamily="34" charset="-128"/>
                <a:cs typeface="Arial" panose="020B0604020202020204" pitchFamily="34" charset="0"/>
              </a:defRPr>
            </a:lvl1pPr>
            <a:lvl2pPr marL="879475" indent="-338138" algn="l" defTabSz="1082675" rtl="0" eaLnBrk="0" fontAlgn="base" hangingPunct="0">
              <a:spcBef>
                <a:spcPct val="20000"/>
              </a:spcBef>
              <a:spcAft>
                <a:spcPct val="0"/>
              </a:spcAft>
              <a:buFont typeface="Arial" panose="020B0604020202020204" pitchFamily="34" charset="0"/>
              <a:buChar char="–"/>
              <a:defRPr sz="3300" kern="1200">
                <a:solidFill>
                  <a:schemeClr val="tx1"/>
                </a:solidFill>
                <a:latin typeface="+mn-lt"/>
                <a:ea typeface="MS PGothic" pitchFamily="34" charset="-128"/>
                <a:cs typeface="MS PGothic" charset="0"/>
              </a:defRPr>
            </a:lvl2pPr>
            <a:lvl3pPr marL="1352550" indent="-269875" algn="l" defTabSz="1082675"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3pPr>
            <a:lvl4pPr marL="1893888" indent="-269875" algn="l" defTabSz="1082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4pPr>
            <a:lvl5pPr marL="2435225" indent="-269875" algn="l" defTabSz="1082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5pPr>
            <a:lvl6pPr marL="2977789"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19206"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60622"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02038"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r>
              <a:rPr lang="fr-FR" altLang="fr-FR" sz="2800" dirty="0"/>
              <a:t>63,7 M€ </a:t>
            </a:r>
            <a:r>
              <a:rPr lang="fr-FR" altLang="fr-FR" sz="2800" dirty="0">
                <a:solidFill>
                  <a:srgbClr val="404040"/>
                </a:solidFill>
              </a:rPr>
              <a:t>-0,9%</a:t>
            </a:r>
          </a:p>
        </p:txBody>
      </p:sp>
      <p:sp>
        <p:nvSpPr>
          <p:cNvPr id="4" name="Espace réservé du contenu 2">
            <a:extLst>
              <a:ext uri="{FF2B5EF4-FFF2-40B4-BE49-F238E27FC236}">
                <a16:creationId xmlns:a16="http://schemas.microsoft.com/office/drawing/2014/main" id="{9F4D46C8-D43C-E604-9125-4EADB2C94293}"/>
              </a:ext>
            </a:extLst>
          </p:cNvPr>
          <p:cNvSpPr txBox="1">
            <a:spLocks/>
          </p:cNvSpPr>
          <p:nvPr>
            <p:custDataLst>
              <p:tags r:id="rId3"/>
            </p:custDataLst>
          </p:nvPr>
        </p:nvSpPr>
        <p:spPr bwMode="auto">
          <a:xfrm>
            <a:off x="373062" y="2837483"/>
            <a:ext cx="10080625" cy="478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283" tIns="54142" rIns="108283" bIns="54142" numCol="1" anchor="t" anchorCtr="0" compatLnSpc="1">
            <a:prstTxWarp prst="textNoShape">
              <a:avLst/>
            </a:prstTxWarp>
            <a:normAutofit fontScale="85000" lnSpcReduction="20000"/>
          </a:bodyPr>
          <a:lstStyle>
            <a:lvl1pPr marL="0" indent="0" algn="l" defTabSz="1082675" rtl="0" eaLnBrk="0" fontAlgn="base" hangingPunct="0">
              <a:spcBef>
                <a:spcPct val="20000"/>
              </a:spcBef>
              <a:spcAft>
                <a:spcPct val="0"/>
              </a:spcAft>
              <a:buClr>
                <a:srgbClr val="9FBC22"/>
              </a:buClr>
              <a:buSzPct val="120000"/>
              <a:buFont typeface="Arial" panose="020B0604020202020204" pitchFamily="34" charset="0"/>
              <a:buNone/>
              <a:defRPr sz="2400" kern="1200" baseline="0">
                <a:solidFill>
                  <a:schemeClr val="tx1">
                    <a:lumMod val="50000"/>
                    <a:lumOff val="50000"/>
                  </a:schemeClr>
                </a:solidFill>
                <a:latin typeface="Arial" panose="020B0604020202020204" pitchFamily="34" charset="0"/>
                <a:ea typeface="MS PGothic" pitchFamily="34" charset="-128"/>
                <a:cs typeface="Arial" panose="020B0604020202020204" pitchFamily="34" charset="0"/>
              </a:defRPr>
            </a:lvl1pPr>
            <a:lvl2pPr marL="879475" indent="-338138" algn="l" defTabSz="1082675" rtl="0" eaLnBrk="0" fontAlgn="base" hangingPunct="0">
              <a:spcBef>
                <a:spcPct val="20000"/>
              </a:spcBef>
              <a:spcAft>
                <a:spcPct val="0"/>
              </a:spcAft>
              <a:buFont typeface="Arial" panose="020B0604020202020204" pitchFamily="34" charset="0"/>
              <a:buChar char="–"/>
              <a:defRPr sz="3300" kern="1200">
                <a:solidFill>
                  <a:schemeClr val="tx1"/>
                </a:solidFill>
                <a:latin typeface="+mn-lt"/>
                <a:ea typeface="MS PGothic" pitchFamily="34" charset="-128"/>
                <a:cs typeface="MS PGothic" charset="0"/>
              </a:defRPr>
            </a:lvl2pPr>
            <a:lvl3pPr marL="1352550" indent="-269875" algn="l" defTabSz="1082675"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3pPr>
            <a:lvl4pPr marL="1893888" indent="-269875" algn="l" defTabSz="1082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4pPr>
            <a:lvl5pPr marL="2435225" indent="-269875" algn="l" defTabSz="1082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5pPr>
            <a:lvl6pPr marL="2977789"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19206"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60622"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02038" indent="-270708" algn="l" defTabSz="108283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pPr marL="342900" indent="-342900" algn="just">
              <a:lnSpc>
                <a:spcPct val="110000"/>
              </a:lnSpc>
              <a:spcBef>
                <a:spcPct val="0"/>
              </a:spcBef>
              <a:spcAft>
                <a:spcPts val="2400"/>
              </a:spcAft>
              <a:buClr>
                <a:srgbClr val="FF0000"/>
              </a:buClr>
              <a:buFont typeface="Arial" panose="020B0604020202020204" pitchFamily="34" charset="0"/>
              <a:buChar char="›"/>
              <a:defRPr/>
            </a:pPr>
            <a:r>
              <a:rPr lang="fr-FR" altLang="fr-FR" sz="2400" b="1" dirty="0">
                <a:solidFill>
                  <a:srgbClr val="404040"/>
                </a:solidFill>
              </a:rPr>
              <a:t>Rappel des prestations des adhérents ACR </a:t>
            </a:r>
            <a:r>
              <a:rPr lang="fr-FR" altLang="fr-FR" sz="2400" dirty="0">
                <a:solidFill>
                  <a:srgbClr val="404040"/>
                </a:solidFill>
              </a:rPr>
              <a:t>: assistance technique, formation, fourniture de matériels de rechange, dépannages, contrats de maintenance…</a:t>
            </a:r>
          </a:p>
          <a:p>
            <a:pPr marL="342900" indent="-342900" algn="just">
              <a:spcBef>
                <a:spcPct val="0"/>
              </a:spcBef>
              <a:spcAft>
                <a:spcPts val="2400"/>
              </a:spcAft>
              <a:buClr>
                <a:srgbClr val="FF0000"/>
              </a:buClr>
              <a:buFont typeface="Arial" panose="020B0604020202020204" pitchFamily="34" charset="0"/>
              <a:buChar char="›"/>
              <a:defRPr/>
            </a:pPr>
            <a:r>
              <a:rPr lang="fr-FR" altLang="fr-FR" sz="2400" b="1" dirty="0">
                <a:solidFill>
                  <a:srgbClr val="404040"/>
                </a:solidFill>
              </a:rPr>
              <a:t>Une tendance continue à l’externalisation des opérations de montage et services associés</a:t>
            </a:r>
            <a:r>
              <a:rPr lang="fr-FR" altLang="fr-FR" sz="2400" dirty="0">
                <a:solidFill>
                  <a:srgbClr val="404040"/>
                </a:solidFill>
              </a:rPr>
              <a:t> (nouveaux entrants, baisse de compétences de certains exploitants)</a:t>
            </a:r>
          </a:p>
          <a:p>
            <a:pPr marL="342900" indent="-342900" algn="just">
              <a:spcBef>
                <a:spcPct val="0"/>
              </a:spcBef>
              <a:spcAft>
                <a:spcPts val="2400"/>
              </a:spcAft>
              <a:buClr>
                <a:srgbClr val="FF0000"/>
              </a:buClr>
              <a:buFont typeface="Arial" panose="020B0604020202020204" pitchFamily="34" charset="0"/>
              <a:buChar char="›"/>
              <a:defRPr/>
            </a:pPr>
            <a:r>
              <a:rPr lang="fr-FR" altLang="fr-FR" sz="2400" dirty="0">
                <a:solidFill>
                  <a:srgbClr val="404040"/>
                </a:solidFill>
              </a:rPr>
              <a:t>Dans ce domaine, </a:t>
            </a:r>
            <a:r>
              <a:rPr lang="fr-FR" altLang="fr-FR" sz="2400" b="1" dirty="0">
                <a:solidFill>
                  <a:srgbClr val="404040"/>
                </a:solidFill>
              </a:rPr>
              <a:t>l’obligation d’inspection des systèmes GTB </a:t>
            </a:r>
            <a:r>
              <a:rPr lang="fr-FR" altLang="fr-FR" sz="2400" dirty="0">
                <a:solidFill>
                  <a:srgbClr val="404040"/>
                </a:solidFill>
              </a:rPr>
              <a:t>introdu</a:t>
            </a:r>
            <a:r>
              <a:rPr lang="fr-FR" altLang="fr-FR" sz="2400" dirty="0">
                <a:solidFill>
                  <a:schemeClr val="tx1"/>
                </a:solidFill>
              </a:rPr>
              <a:t>it</a:t>
            </a:r>
            <a:r>
              <a:rPr lang="fr-FR" altLang="fr-FR" sz="2400" dirty="0">
                <a:solidFill>
                  <a:schemeClr val="tx1"/>
                </a:solidFill>
                <a:latin typeface="Arial" panose="020B0604020202020204" pitchFamily="34" charset="0"/>
                <a:cs typeface="Arial" panose="020B0604020202020204" pitchFamily="34" charset="0"/>
              </a:rPr>
              <a:t>e</a:t>
            </a:r>
            <a:r>
              <a:rPr lang="fr-FR" altLang="fr-FR" sz="2400" dirty="0">
                <a:solidFill>
                  <a:srgbClr val="404040"/>
                </a:solidFill>
              </a:rPr>
              <a:t> par l’extension 2023 du Décret BACS conduit à une prise de conscience générale de la nécessité d’actions </a:t>
            </a:r>
          </a:p>
          <a:p>
            <a:pPr marL="342900" indent="-342900" algn="just">
              <a:spcBef>
                <a:spcPct val="0"/>
              </a:spcBef>
              <a:spcAft>
                <a:spcPts val="2400"/>
              </a:spcAft>
              <a:buClr>
                <a:srgbClr val="FF0000"/>
              </a:buClr>
              <a:buFont typeface="Arial" panose="020B0604020202020204" pitchFamily="34" charset="0"/>
              <a:buChar char="›"/>
              <a:defRPr/>
            </a:pPr>
            <a:r>
              <a:rPr lang="fr-FR" sz="2400" dirty="0">
                <a:solidFill>
                  <a:srgbClr val="404040"/>
                </a:solidFill>
              </a:rPr>
              <a:t>Des travaux sont en cours au sein de l’ALLIANCE BACS avec l’ensemble de la filière (industriels, bureaux de contrôle, AMO, exploitants, etc.) </a:t>
            </a:r>
          </a:p>
          <a:p>
            <a:pPr marL="342900" indent="-342900" algn="just">
              <a:spcBef>
                <a:spcPct val="0"/>
              </a:spcBef>
              <a:spcAft>
                <a:spcPts val="2400"/>
              </a:spcAft>
              <a:buClr>
                <a:srgbClr val="FF0000"/>
              </a:buClr>
              <a:buFont typeface="Arial" panose="020B0604020202020204" pitchFamily="34" charset="0"/>
              <a:buChar char="›"/>
              <a:defRPr/>
            </a:pPr>
            <a:r>
              <a:rPr lang="fr-FR" altLang="fr-FR" sz="2400" b="1" u="sng" dirty="0">
                <a:solidFill>
                  <a:srgbClr val="404040"/>
                </a:solidFill>
              </a:rPr>
              <a:t>Objectif :</a:t>
            </a:r>
            <a:r>
              <a:rPr lang="fr-FR" altLang="fr-FR" sz="2400" dirty="0">
                <a:solidFill>
                  <a:srgbClr val="404040"/>
                </a:solidFill>
              </a:rPr>
              <a:t> tirer le meilleur des GTB en réduisant l’écart entre la conception, la mise en œuvre et l’exploitation</a:t>
            </a:r>
          </a:p>
          <a:p>
            <a:pPr algn="just">
              <a:spcBef>
                <a:spcPct val="0"/>
              </a:spcBef>
              <a:spcAft>
                <a:spcPts val="2400"/>
              </a:spcAft>
              <a:buClr>
                <a:srgbClr val="FF0000"/>
              </a:buClr>
              <a:defRPr/>
            </a:pPr>
            <a:endParaRPr lang="fr-FR" altLang="fr-FR" sz="2400" b="1" dirty="0">
              <a:solidFill>
                <a:srgbClr val="262626"/>
              </a:solidFill>
            </a:endParaRPr>
          </a:p>
          <a:p>
            <a:pPr algn="just">
              <a:spcBef>
                <a:spcPct val="0"/>
              </a:spcBef>
              <a:spcAft>
                <a:spcPts val="2400"/>
              </a:spcAft>
              <a:buClr>
                <a:srgbClr val="FF0000"/>
              </a:buClr>
              <a:defRPr/>
            </a:pPr>
            <a:endParaRPr lang="fr-FR" altLang="fr-FR" sz="2400" dirty="0">
              <a:solidFill>
                <a:srgbClr val="262626"/>
              </a:solidFill>
            </a:endParaRPr>
          </a:p>
          <a:p>
            <a:pPr marL="342900" indent="-342900" algn="just">
              <a:lnSpc>
                <a:spcPct val="70000"/>
              </a:lnSpc>
              <a:spcBef>
                <a:spcPts val="475"/>
              </a:spcBef>
              <a:buFont typeface="Arial" panose="020B0604020202020204" pitchFamily="34" charset="0"/>
              <a:buChar char="›"/>
              <a:defRPr/>
            </a:pPr>
            <a:endParaRPr lang="fr-FR" altLang="fr-FR" sz="2000" dirty="0">
              <a:solidFill>
                <a:srgbClr val="7F7F7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texte 10">
            <a:extLst>
              <a:ext uri="{FF2B5EF4-FFF2-40B4-BE49-F238E27FC236}">
                <a16:creationId xmlns:a16="http://schemas.microsoft.com/office/drawing/2014/main" id="{64E7C9C8-9C88-CF2A-CFEB-9DFBEF7E731F}"/>
              </a:ext>
            </a:extLst>
          </p:cNvPr>
          <p:cNvSpPr>
            <a:spLocks noGrp="1"/>
          </p:cNvSpPr>
          <p:nvPr>
            <p:ph type="body" sz="quarter" idx="10"/>
            <p:custDataLst>
              <p:tags r:id="rId1"/>
            </p:custDataLst>
          </p:nvPr>
        </p:nvSpPr>
        <p:spPr>
          <a:xfrm>
            <a:off x="0" y="1973263"/>
            <a:ext cx="10814050" cy="574675"/>
          </a:xfrm>
        </p:spPr>
        <p:txBody>
          <a:bodyPr/>
          <a:lstStyle/>
          <a:p>
            <a:r>
              <a:rPr lang="fr-FR" altLang="fr-FR" sz="3000"/>
              <a:t>Estimations</a:t>
            </a:r>
          </a:p>
        </p:txBody>
      </p:sp>
      <p:sp>
        <p:nvSpPr>
          <p:cNvPr id="10" name="Titre 9">
            <a:extLst>
              <a:ext uri="{FF2B5EF4-FFF2-40B4-BE49-F238E27FC236}">
                <a16:creationId xmlns:a16="http://schemas.microsoft.com/office/drawing/2014/main" id="{A3D41E04-0C2B-5E10-1501-A2713DE2E49D}"/>
              </a:ext>
            </a:extLst>
          </p:cNvPr>
          <p:cNvSpPr>
            <a:spLocks noGrp="1"/>
          </p:cNvSpPr>
          <p:nvPr>
            <p:ph type="title"/>
            <p:custDataLst>
              <p:tags r:id="rId2"/>
            </p:custDataLst>
          </p:nvPr>
        </p:nvSpPr>
        <p:spPr>
          <a:xfrm>
            <a:off x="0" y="1325563"/>
            <a:ext cx="10814050" cy="842962"/>
          </a:xfrm>
        </p:spPr>
        <p:txBody>
          <a:bodyPr/>
          <a:lstStyle/>
          <a:p>
            <a:r>
              <a:rPr lang="fr-FR" altLang="fr-FR" sz="3200" dirty="0"/>
              <a:t>Marché français de la Régulation et de la GTB</a:t>
            </a:r>
          </a:p>
        </p:txBody>
      </p:sp>
      <p:sp>
        <p:nvSpPr>
          <p:cNvPr id="2" name="Rectangle 1">
            <a:extLst>
              <a:ext uri="{FF2B5EF4-FFF2-40B4-BE49-F238E27FC236}">
                <a16:creationId xmlns:a16="http://schemas.microsoft.com/office/drawing/2014/main" id="{F196FA30-AA9A-7BFD-BD1F-C1D8581BD98F}"/>
              </a:ext>
            </a:extLst>
          </p:cNvPr>
          <p:cNvSpPr/>
          <p:nvPr/>
        </p:nvSpPr>
        <p:spPr>
          <a:xfrm>
            <a:off x="2028825" y="7688263"/>
            <a:ext cx="8713788" cy="333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4" name="ZoneTexte 13">
            <a:extLst>
              <a:ext uri="{FF2B5EF4-FFF2-40B4-BE49-F238E27FC236}">
                <a16:creationId xmlns:a16="http://schemas.microsoft.com/office/drawing/2014/main" id="{46426324-5287-36A5-E764-30A1BA5CCC0F}"/>
              </a:ext>
            </a:extLst>
          </p:cNvPr>
          <p:cNvSpPr txBox="1">
            <a:spLocks noChangeArrowheads="1"/>
          </p:cNvSpPr>
          <p:nvPr>
            <p:custDataLst>
              <p:tags r:id="rId3"/>
            </p:custDataLst>
          </p:nvPr>
        </p:nvSpPr>
        <p:spPr bwMode="auto">
          <a:xfrm>
            <a:off x="9661847" y="7734301"/>
            <a:ext cx="763587"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283" tIns="54142" rIns="108283" bIns="54142" anchor="ctr"/>
          <a:lstStyle>
            <a:lvl1pPr>
              <a:defRPr sz="2100">
                <a:solidFill>
                  <a:schemeClr val="tx1"/>
                </a:solidFill>
                <a:latin typeface="Calibri" panose="020F0502020204030204" pitchFamily="34" charset="0"/>
                <a:ea typeface="MS PGothic" panose="020B0600070205080204" pitchFamily="34" charset="-128"/>
              </a:defRPr>
            </a:lvl1pPr>
            <a:lvl2pPr marL="742950" indent="-285750">
              <a:defRPr sz="2100">
                <a:solidFill>
                  <a:schemeClr val="tx1"/>
                </a:solidFill>
                <a:latin typeface="Calibri" panose="020F0502020204030204" pitchFamily="34" charset="0"/>
                <a:ea typeface="MS PGothic" panose="020B0600070205080204" pitchFamily="34" charset="-128"/>
              </a:defRPr>
            </a:lvl2pPr>
            <a:lvl3pPr marL="1143000" indent="-228600">
              <a:defRPr sz="2100">
                <a:solidFill>
                  <a:schemeClr val="tx1"/>
                </a:solidFill>
                <a:latin typeface="Calibri" panose="020F0502020204030204" pitchFamily="34" charset="0"/>
                <a:ea typeface="MS PGothic" panose="020B0600070205080204" pitchFamily="34" charset="-128"/>
              </a:defRPr>
            </a:lvl3pPr>
            <a:lvl4pPr marL="1600200" indent="-228600">
              <a:defRPr sz="2100">
                <a:solidFill>
                  <a:schemeClr val="tx1"/>
                </a:solidFill>
                <a:latin typeface="Calibri" panose="020F0502020204030204" pitchFamily="34" charset="0"/>
                <a:ea typeface="MS PGothic" panose="020B0600070205080204" pitchFamily="34" charset="-128"/>
              </a:defRPr>
            </a:lvl4pPr>
            <a:lvl5pPr marL="2057400" indent="-228600">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defRPr sz="2100">
                <a:solidFill>
                  <a:schemeClr val="tx1"/>
                </a:solidFill>
                <a:latin typeface="Calibri" panose="020F0502020204030204" pitchFamily="34" charset="0"/>
                <a:ea typeface="MS PGothic" panose="020B0600070205080204" pitchFamily="34" charset="-128"/>
              </a:defRPr>
            </a:lvl9pPr>
          </a:lstStyle>
          <a:p>
            <a:pPr eaLnBrk="1" hangingPunct="1"/>
            <a:r>
              <a:rPr lang="fr-FR" altLang="fr-FR" sz="1300" dirty="0">
                <a:solidFill>
                  <a:srgbClr val="595959"/>
                </a:solidFill>
                <a:latin typeface="Arial" panose="020B0604020202020204" pitchFamily="34" charset="0"/>
              </a:rPr>
              <a:t>Année</a:t>
            </a:r>
            <a:endParaRPr lang="fr-FR" altLang="fr-FR" sz="1300" dirty="0">
              <a:solidFill>
                <a:srgbClr val="595959"/>
              </a:solidFill>
            </a:endParaRPr>
          </a:p>
        </p:txBody>
      </p:sp>
      <p:sp>
        <p:nvSpPr>
          <p:cNvPr id="13" name="ZoneTexte 12">
            <a:extLst>
              <a:ext uri="{FF2B5EF4-FFF2-40B4-BE49-F238E27FC236}">
                <a16:creationId xmlns:a16="http://schemas.microsoft.com/office/drawing/2014/main" id="{D8BADB9F-1F7D-68B8-E221-0D227B3E944A}"/>
              </a:ext>
            </a:extLst>
          </p:cNvPr>
          <p:cNvSpPr txBox="1">
            <a:spLocks noChangeArrowheads="1"/>
          </p:cNvSpPr>
          <p:nvPr>
            <p:custDataLst>
              <p:tags r:id="rId4"/>
            </p:custDataLst>
          </p:nvPr>
        </p:nvSpPr>
        <p:spPr bwMode="auto">
          <a:xfrm>
            <a:off x="127934" y="2515826"/>
            <a:ext cx="223361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283" tIns="54142" rIns="108283" bIns="54142" anchor="ctr"/>
          <a:lstStyle>
            <a:lvl1pPr>
              <a:defRPr sz="2100">
                <a:solidFill>
                  <a:schemeClr val="tx1"/>
                </a:solidFill>
                <a:latin typeface="Calibri" panose="020F0502020204030204" pitchFamily="34" charset="0"/>
                <a:ea typeface="MS PGothic" panose="020B0600070205080204" pitchFamily="34" charset="-128"/>
              </a:defRPr>
            </a:lvl1pPr>
            <a:lvl2pPr marL="742950" indent="-285750">
              <a:defRPr sz="2100">
                <a:solidFill>
                  <a:schemeClr val="tx1"/>
                </a:solidFill>
                <a:latin typeface="Calibri" panose="020F0502020204030204" pitchFamily="34" charset="0"/>
                <a:ea typeface="MS PGothic" panose="020B0600070205080204" pitchFamily="34" charset="-128"/>
              </a:defRPr>
            </a:lvl2pPr>
            <a:lvl3pPr marL="1143000" indent="-228600">
              <a:defRPr sz="2100">
                <a:solidFill>
                  <a:schemeClr val="tx1"/>
                </a:solidFill>
                <a:latin typeface="Calibri" panose="020F0502020204030204" pitchFamily="34" charset="0"/>
                <a:ea typeface="MS PGothic" panose="020B0600070205080204" pitchFamily="34" charset="-128"/>
              </a:defRPr>
            </a:lvl3pPr>
            <a:lvl4pPr marL="1600200" indent="-228600">
              <a:defRPr sz="2100">
                <a:solidFill>
                  <a:schemeClr val="tx1"/>
                </a:solidFill>
                <a:latin typeface="Calibri" panose="020F0502020204030204" pitchFamily="34" charset="0"/>
                <a:ea typeface="MS PGothic" panose="020B0600070205080204" pitchFamily="34" charset="-128"/>
              </a:defRPr>
            </a:lvl4pPr>
            <a:lvl5pPr marL="2057400" indent="-228600">
              <a:defRPr sz="2100">
                <a:solidFill>
                  <a:schemeClr val="tx1"/>
                </a:solidFill>
                <a:latin typeface="Calibri" panose="020F0502020204030204" pitchFamily="34" charset="0"/>
                <a:ea typeface="MS PGothic" panose="020B0600070205080204" pitchFamily="34" charset="-128"/>
              </a:defRPr>
            </a:lvl5pPr>
            <a:lvl6pPr marL="2514600" indent="-228600" defTabSz="1082675" eaLnBrk="0" fontAlgn="base" hangingPunct="0">
              <a:spcBef>
                <a:spcPct val="0"/>
              </a:spcBef>
              <a:spcAft>
                <a:spcPct val="0"/>
              </a:spcAft>
              <a:defRPr sz="2100">
                <a:solidFill>
                  <a:schemeClr val="tx1"/>
                </a:solidFill>
                <a:latin typeface="Calibri" panose="020F0502020204030204" pitchFamily="34" charset="0"/>
                <a:ea typeface="MS PGothic" panose="020B0600070205080204" pitchFamily="34" charset="-128"/>
              </a:defRPr>
            </a:lvl6pPr>
            <a:lvl7pPr marL="2971800" indent="-228600" defTabSz="1082675" eaLnBrk="0" fontAlgn="base" hangingPunct="0">
              <a:spcBef>
                <a:spcPct val="0"/>
              </a:spcBef>
              <a:spcAft>
                <a:spcPct val="0"/>
              </a:spcAft>
              <a:defRPr sz="2100">
                <a:solidFill>
                  <a:schemeClr val="tx1"/>
                </a:solidFill>
                <a:latin typeface="Calibri" panose="020F0502020204030204" pitchFamily="34" charset="0"/>
                <a:ea typeface="MS PGothic" panose="020B0600070205080204" pitchFamily="34" charset="-128"/>
              </a:defRPr>
            </a:lvl7pPr>
            <a:lvl8pPr marL="3429000" indent="-228600" defTabSz="1082675" eaLnBrk="0" fontAlgn="base" hangingPunct="0">
              <a:spcBef>
                <a:spcPct val="0"/>
              </a:spcBef>
              <a:spcAft>
                <a:spcPct val="0"/>
              </a:spcAft>
              <a:defRPr sz="2100">
                <a:solidFill>
                  <a:schemeClr val="tx1"/>
                </a:solidFill>
                <a:latin typeface="Calibri" panose="020F0502020204030204" pitchFamily="34" charset="0"/>
                <a:ea typeface="MS PGothic" panose="020B0600070205080204" pitchFamily="34" charset="-128"/>
              </a:defRPr>
            </a:lvl8pPr>
            <a:lvl9pPr marL="3886200" indent="-228600" defTabSz="1082675" eaLnBrk="0" fontAlgn="base" hangingPunct="0">
              <a:spcBef>
                <a:spcPct val="0"/>
              </a:spcBef>
              <a:spcAft>
                <a:spcPct val="0"/>
              </a:spcAft>
              <a:defRPr sz="2100">
                <a:solidFill>
                  <a:schemeClr val="tx1"/>
                </a:solidFill>
                <a:latin typeface="Calibri" panose="020F0502020204030204" pitchFamily="34" charset="0"/>
                <a:ea typeface="MS PGothic" panose="020B0600070205080204" pitchFamily="34" charset="-128"/>
              </a:defRPr>
            </a:lvl9pPr>
          </a:lstStyle>
          <a:p>
            <a:pPr eaLnBrk="1" hangingPunct="1">
              <a:lnSpc>
                <a:spcPct val="80000"/>
              </a:lnSpc>
            </a:pPr>
            <a:r>
              <a:rPr lang="fr-FR" altLang="fr-FR" sz="1300" dirty="0">
                <a:solidFill>
                  <a:srgbClr val="595959"/>
                </a:solidFill>
                <a:latin typeface="Arial" panose="020B0604020202020204" pitchFamily="34" charset="0"/>
              </a:rPr>
              <a:t>Valeur en millions d</a:t>
            </a:r>
            <a:r>
              <a:rPr lang="fr-FR" altLang="ja-JP" sz="1300" dirty="0">
                <a:solidFill>
                  <a:srgbClr val="595959"/>
                </a:solidFill>
                <a:latin typeface="Arial" panose="020B0604020202020204" pitchFamily="34" charset="0"/>
              </a:rPr>
              <a:t>’euros</a:t>
            </a:r>
            <a:endParaRPr lang="fr-FR" altLang="fr-FR" sz="1300" dirty="0">
              <a:solidFill>
                <a:srgbClr val="595959"/>
              </a:solidFill>
            </a:endParaRPr>
          </a:p>
        </p:txBody>
      </p:sp>
      <p:pic>
        <p:nvPicPr>
          <p:cNvPr id="7" name="Image 6">
            <a:extLst>
              <a:ext uri="{FF2B5EF4-FFF2-40B4-BE49-F238E27FC236}">
                <a16:creationId xmlns:a16="http://schemas.microsoft.com/office/drawing/2014/main" id="{45109675-E366-02B7-7BDC-3D1AB182C657}"/>
              </a:ext>
            </a:extLst>
          </p:cNvPr>
          <p:cNvPicPr>
            <a:picLocks noChangeAspect="1"/>
          </p:cNvPicPr>
          <p:nvPr/>
        </p:nvPicPr>
        <p:blipFill>
          <a:blip r:embed="rId7"/>
          <a:stretch>
            <a:fillRect/>
          </a:stretch>
        </p:blipFill>
        <p:spPr>
          <a:xfrm>
            <a:off x="279344" y="2821998"/>
            <a:ext cx="10146089" cy="492758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22" presetClass="entr" presetSubtype="4" fill="hold" nodeType="withEffect">
                                  <p:stCondLst>
                                    <p:cond delay="1000"/>
                                  </p:stCondLst>
                                  <p:childTnLst>
                                    <p:set>
                                      <p:cBhvr>
                                        <p:cTn id="9" dur="1" fill="hold">
                                          <p:stCondLst>
                                            <p:cond delay="0"/>
                                          </p:stCondLst>
                                        </p:cTn>
                                        <p:tgtEl>
                                          <p:spTgt spid="11">
                                            <p:txEl>
                                              <p:pRg st="0" end="0"/>
                                            </p:txEl>
                                          </p:spTgt>
                                        </p:tgtEl>
                                        <p:attrNameLst>
                                          <p:attrName>style.visibility</p:attrName>
                                        </p:attrNameLst>
                                      </p:cBhvr>
                                      <p:to>
                                        <p:strVal val="visible"/>
                                      </p:to>
                                    </p:set>
                                    <p:animEffect transition="in" filter="wipe(down)">
                                      <p:cBhvr>
                                        <p:cTn id="10" dur="500"/>
                                        <p:tgtEl>
                                          <p:spTgt spid="11">
                                            <p:txEl>
                                              <p:pRg st="0" end="0"/>
                                            </p:txEl>
                                          </p:spTgt>
                                        </p:tgtEl>
                                      </p:cBhvr>
                                    </p:animEffect>
                                  </p:childTnLst>
                                </p:cTn>
                              </p:par>
                              <p:par>
                                <p:cTn id="11" presetID="6" presetClass="entr" presetSubtype="16" fill="hold" nodeType="withEffect">
                                  <p:stCondLst>
                                    <p:cond delay="2000"/>
                                  </p:stCondLst>
                                  <p:childTnLst>
                                    <p:set>
                                      <p:cBhvr>
                                        <p:cTn id="12" dur="1" fill="hold">
                                          <p:stCondLst>
                                            <p:cond delay="0"/>
                                          </p:stCondLst>
                                        </p:cTn>
                                        <p:tgtEl>
                                          <p:spTgt spid="13"/>
                                        </p:tgtEl>
                                        <p:attrNameLst>
                                          <p:attrName>style.visibility</p:attrName>
                                        </p:attrNameLst>
                                      </p:cBhvr>
                                      <p:to>
                                        <p:strVal val="visible"/>
                                      </p:to>
                                    </p:set>
                                    <p:animEffect transition="in" filter="circle(in)">
                                      <p:cBhvr>
                                        <p:cTn id="13" dur="2000"/>
                                        <p:tgtEl>
                                          <p:spTgt spid="13"/>
                                        </p:tgtEl>
                                      </p:cBhvr>
                                    </p:animEffect>
                                  </p:childTnLst>
                                </p:cTn>
                              </p:par>
                              <p:par>
                                <p:cTn id="14" presetID="6" presetClass="entr" presetSubtype="16" fill="hold" nodeType="withEffect">
                                  <p:stCondLst>
                                    <p:cond delay="2000"/>
                                  </p:stCondLst>
                                  <p:childTnLst>
                                    <p:set>
                                      <p:cBhvr>
                                        <p:cTn id="15" dur="1" fill="hold">
                                          <p:stCondLst>
                                            <p:cond delay="0"/>
                                          </p:stCondLst>
                                        </p:cTn>
                                        <p:tgtEl>
                                          <p:spTgt spid="14"/>
                                        </p:tgtEl>
                                        <p:attrNameLst>
                                          <p:attrName>style.visibility</p:attrName>
                                        </p:attrNameLst>
                                      </p:cBhvr>
                                      <p:to>
                                        <p:strVal val="visible"/>
                                      </p:to>
                                    </p:set>
                                    <p:animEffect transition="in" filter="circle(in)">
                                      <p:cBhvr>
                                        <p:cTn id="16"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0" grpId="0"/>
      <p:bldP spid="14" grpId="0"/>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NUM" val="13"/>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7"/>
</p:tagLst>
</file>

<file path=ppt/tags/tag13.xml><?xml version="1.0" encoding="utf-8"?>
<p:tagLst xmlns:a="http://schemas.openxmlformats.org/drawingml/2006/main" xmlns:r="http://schemas.openxmlformats.org/officeDocument/2006/relationships" xmlns:p="http://schemas.openxmlformats.org/presentationml/2006/main">
  <p:tag name="NUM" val="5"/>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6.xml><?xml version="1.0" encoding="utf-8"?>
<p:tagLst xmlns:a="http://schemas.openxmlformats.org/drawingml/2006/main" xmlns:r="http://schemas.openxmlformats.org/officeDocument/2006/relationships" xmlns:p="http://schemas.openxmlformats.org/presentationml/2006/main">
  <p:tag name="NUM" val="7"/>
</p:tagLst>
</file>

<file path=ppt/tags/tag17.xml><?xml version="1.0" encoding="utf-8"?>
<p:tagLst xmlns:a="http://schemas.openxmlformats.org/drawingml/2006/main" xmlns:r="http://schemas.openxmlformats.org/officeDocument/2006/relationships" xmlns:p="http://schemas.openxmlformats.org/presentationml/2006/main">
  <p:tag name="NUM" val="5"/>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5"/>
</p:tagLst>
</file>

<file path=ppt/tags/tag20.xml><?xml version="1.0" encoding="utf-8"?>
<p:tagLst xmlns:a="http://schemas.openxmlformats.org/drawingml/2006/main" xmlns:r="http://schemas.openxmlformats.org/officeDocument/2006/relationships" xmlns:p="http://schemas.openxmlformats.org/presentationml/2006/main">
  <p:tag name="NUM" val="7"/>
</p:tagLst>
</file>

<file path=ppt/tags/tag21.xml><?xml version="1.0" encoding="utf-8"?>
<p:tagLst xmlns:a="http://schemas.openxmlformats.org/drawingml/2006/main" xmlns:r="http://schemas.openxmlformats.org/officeDocument/2006/relationships" xmlns:p="http://schemas.openxmlformats.org/presentationml/2006/main">
  <p:tag name="NUM" val="5"/>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4.xml><?xml version="1.0" encoding="utf-8"?>
<p:tagLst xmlns:a="http://schemas.openxmlformats.org/drawingml/2006/main" xmlns:r="http://schemas.openxmlformats.org/officeDocument/2006/relationships" xmlns:p="http://schemas.openxmlformats.org/presentationml/2006/main">
  <p:tag name="NUM" val="7"/>
</p:tagLst>
</file>

<file path=ppt/tags/tag25.xml><?xml version="1.0" encoding="utf-8"?>
<p:tagLst xmlns:a="http://schemas.openxmlformats.org/drawingml/2006/main" xmlns:r="http://schemas.openxmlformats.org/officeDocument/2006/relationships" xmlns:p="http://schemas.openxmlformats.org/presentationml/2006/main">
  <p:tag name="NUM" val="5"/>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3"/>
</p:tagLst>
</file>

<file path=ppt/tags/tag28.xml><?xml version="1.0" encoding="utf-8"?>
<p:tagLst xmlns:a="http://schemas.openxmlformats.org/drawingml/2006/main" xmlns:r="http://schemas.openxmlformats.org/officeDocument/2006/relationships" xmlns:p="http://schemas.openxmlformats.org/presentationml/2006/main">
  <p:tag name="NUM" val="7"/>
</p:tagLst>
</file>

<file path=ppt/tags/tag29.xml><?xml version="1.0" encoding="utf-8"?>
<p:tagLst xmlns:a="http://schemas.openxmlformats.org/drawingml/2006/main" xmlns:r="http://schemas.openxmlformats.org/officeDocument/2006/relationships" xmlns:p="http://schemas.openxmlformats.org/presentationml/2006/main">
  <p:tag name="NUM" val="5"/>
</p:tagLst>
</file>

<file path=ppt/tags/tag3.xml><?xml version="1.0" encoding="utf-8"?>
<p:tagLst xmlns:a="http://schemas.openxmlformats.org/drawingml/2006/main" xmlns:r="http://schemas.openxmlformats.org/officeDocument/2006/relationships" xmlns:p="http://schemas.openxmlformats.org/presentationml/2006/main">
  <p:tag name="NUM" val="5"/>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3"/>
</p:tagLst>
</file>

<file path=ppt/tags/tag32.xml><?xml version="1.0" encoding="utf-8"?>
<p:tagLst xmlns:a="http://schemas.openxmlformats.org/drawingml/2006/main" xmlns:r="http://schemas.openxmlformats.org/officeDocument/2006/relationships" xmlns:p="http://schemas.openxmlformats.org/presentationml/2006/main">
  <p:tag name="NUM" val="7"/>
</p:tagLst>
</file>

<file path=ppt/tags/tag33.xml><?xml version="1.0" encoding="utf-8"?>
<p:tagLst xmlns:a="http://schemas.openxmlformats.org/drawingml/2006/main" xmlns:r="http://schemas.openxmlformats.org/officeDocument/2006/relationships" xmlns:p="http://schemas.openxmlformats.org/presentationml/2006/main">
  <p:tag name="NUM" val="5"/>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3"/>
</p:tagLst>
</file>

<file path=ppt/tags/tag36.xml><?xml version="1.0" encoding="utf-8"?>
<p:tagLst xmlns:a="http://schemas.openxmlformats.org/drawingml/2006/main" xmlns:r="http://schemas.openxmlformats.org/officeDocument/2006/relationships" xmlns:p="http://schemas.openxmlformats.org/presentationml/2006/main">
  <p:tag name="NUM" val="7"/>
</p:tagLst>
</file>

<file path=ppt/tags/tag37.xml><?xml version="1.0" encoding="utf-8"?>
<p:tagLst xmlns:a="http://schemas.openxmlformats.org/drawingml/2006/main" xmlns:r="http://schemas.openxmlformats.org/officeDocument/2006/relationships" xmlns:p="http://schemas.openxmlformats.org/presentationml/2006/main">
  <p:tag name="NUM" val="5"/>
</p:tagLst>
</file>

<file path=ppt/tags/tag38.xml><?xml version="1.0" encoding="utf-8"?>
<p:tagLst xmlns:a="http://schemas.openxmlformats.org/drawingml/2006/main" xmlns:r="http://schemas.openxmlformats.org/officeDocument/2006/relationships" xmlns:p="http://schemas.openxmlformats.org/presentationml/2006/main">
  <p:tag name="NUM" val="5"/>
</p:tagLst>
</file>

<file path=ppt/tags/tag39.xml><?xml version="1.0" encoding="utf-8"?>
<p:tagLst xmlns:a="http://schemas.openxmlformats.org/drawingml/2006/main" xmlns:r="http://schemas.openxmlformats.org/officeDocument/2006/relationships" xmlns:p="http://schemas.openxmlformats.org/presentationml/2006/main">
  <p:tag name="NUM" val="5"/>
</p:tagLst>
</file>

<file path=ppt/tags/tag4.xml><?xml version="1.0" encoding="utf-8"?>
<p:tagLst xmlns:a="http://schemas.openxmlformats.org/drawingml/2006/main" xmlns:r="http://schemas.openxmlformats.org/officeDocument/2006/relationships" xmlns:p="http://schemas.openxmlformats.org/presentationml/2006/main">
  <p:tag name="NUM" val="5"/>
</p:tagLst>
</file>

<file path=ppt/tags/tag40.xml><?xml version="1.0" encoding="utf-8"?>
<p:tagLst xmlns:a="http://schemas.openxmlformats.org/drawingml/2006/main" xmlns:r="http://schemas.openxmlformats.org/officeDocument/2006/relationships" xmlns:p="http://schemas.openxmlformats.org/presentationml/2006/main">
  <p:tag name="NUM" val="5"/>
</p:tagLst>
</file>

<file path=ppt/tags/tag41.xml><?xml version="1.0" encoding="utf-8"?>
<p:tagLst xmlns:a="http://schemas.openxmlformats.org/drawingml/2006/main" xmlns:r="http://schemas.openxmlformats.org/officeDocument/2006/relationships" xmlns:p="http://schemas.openxmlformats.org/presentationml/2006/main">
  <p:tag name="NUM" val="1"/>
</p:tagLst>
</file>

<file path=ppt/tags/tag42.xml><?xml version="1.0" encoding="utf-8"?>
<p:tagLst xmlns:a="http://schemas.openxmlformats.org/drawingml/2006/main" xmlns:r="http://schemas.openxmlformats.org/officeDocument/2006/relationships" xmlns:p="http://schemas.openxmlformats.org/presentationml/2006/main">
  <p:tag name="NUM" val="2"/>
</p:tagLst>
</file>

<file path=ppt/tags/tag43.xml><?xml version="1.0" encoding="utf-8"?>
<p:tagLst xmlns:a="http://schemas.openxmlformats.org/drawingml/2006/main" xmlns:r="http://schemas.openxmlformats.org/officeDocument/2006/relationships" xmlns:p="http://schemas.openxmlformats.org/presentationml/2006/main">
  <p:tag name="NUM" val="1"/>
</p:tagLst>
</file>

<file path=ppt/tags/tag44.xml><?xml version="1.0" encoding="utf-8"?>
<p:tagLst xmlns:a="http://schemas.openxmlformats.org/drawingml/2006/main" xmlns:r="http://schemas.openxmlformats.org/officeDocument/2006/relationships" xmlns:p="http://schemas.openxmlformats.org/presentationml/2006/main">
  <p:tag name="NUM" val="2"/>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2"/>
</p:tagLst>
</file>

<file path=ppt/tags/tag47.xml><?xml version="1.0" encoding="utf-8"?>
<p:tagLst xmlns:a="http://schemas.openxmlformats.org/drawingml/2006/main" xmlns:r="http://schemas.openxmlformats.org/officeDocument/2006/relationships" xmlns:p="http://schemas.openxmlformats.org/presentationml/2006/main">
  <p:tag name="NUM" val="1"/>
</p:tagLst>
</file>

<file path=ppt/tags/tag48.xml><?xml version="1.0" encoding="utf-8"?>
<p:tagLst xmlns:a="http://schemas.openxmlformats.org/drawingml/2006/main" xmlns:r="http://schemas.openxmlformats.org/officeDocument/2006/relationships" xmlns:p="http://schemas.openxmlformats.org/presentationml/2006/main">
  <p:tag name="NUM" val="2"/>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7"/>
</p:tagLst>
</file>

<file path=ppt/tags/tag50.xml><?xml version="1.0" encoding="utf-8"?>
<p:tagLst xmlns:a="http://schemas.openxmlformats.org/drawingml/2006/main" xmlns:r="http://schemas.openxmlformats.org/officeDocument/2006/relationships" xmlns:p="http://schemas.openxmlformats.org/presentationml/2006/main">
  <p:tag name="NUM" val="2"/>
</p:tagLst>
</file>

<file path=ppt/tags/tag51.xml><?xml version="1.0" encoding="utf-8"?>
<p:tagLst xmlns:a="http://schemas.openxmlformats.org/drawingml/2006/main" xmlns:r="http://schemas.openxmlformats.org/officeDocument/2006/relationships" xmlns:p="http://schemas.openxmlformats.org/presentationml/2006/main">
  <p:tag name="NUM" val="3"/>
</p:tagLst>
</file>

<file path=ppt/tags/tag52.xml><?xml version="1.0" encoding="utf-8"?>
<p:tagLst xmlns:a="http://schemas.openxmlformats.org/drawingml/2006/main" xmlns:r="http://schemas.openxmlformats.org/officeDocument/2006/relationships" xmlns:p="http://schemas.openxmlformats.org/presentationml/2006/main">
  <p:tag name="NUM" val="4"/>
</p:tagLst>
</file>

<file path=ppt/tags/tag53.xml><?xml version="1.0" encoding="utf-8"?>
<p:tagLst xmlns:a="http://schemas.openxmlformats.org/drawingml/2006/main" xmlns:r="http://schemas.openxmlformats.org/officeDocument/2006/relationships" xmlns:p="http://schemas.openxmlformats.org/presentationml/2006/main">
  <p:tag name="NUM" val="5"/>
</p:tagLst>
</file>

<file path=ppt/tags/tag54.xml><?xml version="1.0" encoding="utf-8"?>
<p:tagLst xmlns:a="http://schemas.openxmlformats.org/drawingml/2006/main" xmlns:r="http://schemas.openxmlformats.org/officeDocument/2006/relationships" xmlns:p="http://schemas.openxmlformats.org/presentationml/2006/main">
  <p:tag name="NUM" val="6"/>
</p:tagLst>
</file>

<file path=ppt/tags/tag55.xml><?xml version="1.0" encoding="utf-8"?>
<p:tagLst xmlns:a="http://schemas.openxmlformats.org/drawingml/2006/main" xmlns:r="http://schemas.openxmlformats.org/officeDocument/2006/relationships" xmlns:p="http://schemas.openxmlformats.org/presentationml/2006/main">
  <p:tag name="NUM" val="7"/>
</p:tagLst>
</file>

<file path=ppt/tags/tag56.xml><?xml version="1.0" encoding="utf-8"?>
<p:tagLst xmlns:a="http://schemas.openxmlformats.org/drawingml/2006/main" xmlns:r="http://schemas.openxmlformats.org/officeDocument/2006/relationships" xmlns:p="http://schemas.openxmlformats.org/presentationml/2006/main">
  <p:tag name="NUM" val="8"/>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2"/>
</p:tagLst>
</file>

<file path=ppt/tags/tag59.xml><?xml version="1.0" encoding="utf-8"?>
<p:tagLst xmlns:a="http://schemas.openxmlformats.org/drawingml/2006/main" xmlns:r="http://schemas.openxmlformats.org/officeDocument/2006/relationships" xmlns:p="http://schemas.openxmlformats.org/presentationml/2006/main">
  <p:tag name="NUM" val="3"/>
</p:tagLst>
</file>

<file path=ppt/tags/tag6.xml><?xml version="1.0" encoding="utf-8"?>
<p:tagLst xmlns:a="http://schemas.openxmlformats.org/drawingml/2006/main" xmlns:r="http://schemas.openxmlformats.org/officeDocument/2006/relationships" xmlns:p="http://schemas.openxmlformats.org/presentationml/2006/main">
  <p:tag name="NUM" val="10"/>
</p:tagLst>
</file>

<file path=ppt/tags/tag60.xml><?xml version="1.0" encoding="utf-8"?>
<p:tagLst xmlns:a="http://schemas.openxmlformats.org/drawingml/2006/main" xmlns:r="http://schemas.openxmlformats.org/officeDocument/2006/relationships" xmlns:p="http://schemas.openxmlformats.org/presentationml/2006/main">
  <p:tag name="NUM" val="1"/>
</p:tagLst>
</file>

<file path=ppt/tags/tag61.xml><?xml version="1.0" encoding="utf-8"?>
<p:tagLst xmlns:a="http://schemas.openxmlformats.org/drawingml/2006/main" xmlns:r="http://schemas.openxmlformats.org/officeDocument/2006/relationships" xmlns:p="http://schemas.openxmlformats.org/presentationml/2006/main">
  <p:tag name="NUM" val="3"/>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1"/>
</p:tagLst>
</file>

<file path=ppt/tags/tag64.xml><?xml version="1.0" encoding="utf-8"?>
<p:tagLst xmlns:a="http://schemas.openxmlformats.org/drawingml/2006/main" xmlns:r="http://schemas.openxmlformats.org/officeDocument/2006/relationships" xmlns:p="http://schemas.openxmlformats.org/presentationml/2006/main">
  <p:tag name="NUM" val="3"/>
</p:tagLst>
</file>

<file path=ppt/tags/tag65.xml><?xml version="1.0" encoding="utf-8"?>
<p:tagLst xmlns:a="http://schemas.openxmlformats.org/drawingml/2006/main" xmlns:r="http://schemas.openxmlformats.org/officeDocument/2006/relationships" xmlns:p="http://schemas.openxmlformats.org/presentationml/2006/main">
  <p:tag name="NUM" val="2"/>
</p:tagLst>
</file>

<file path=ppt/tags/tag66.xml><?xml version="1.0" encoding="utf-8"?>
<p:tagLst xmlns:a="http://schemas.openxmlformats.org/drawingml/2006/main" xmlns:r="http://schemas.openxmlformats.org/officeDocument/2006/relationships" xmlns:p="http://schemas.openxmlformats.org/presentationml/2006/main">
  <p:tag name="NUM" val="1"/>
</p:tagLst>
</file>

<file path=ppt/tags/tag67.xml><?xml version="1.0" encoding="utf-8"?>
<p:tagLst xmlns:a="http://schemas.openxmlformats.org/drawingml/2006/main" xmlns:r="http://schemas.openxmlformats.org/officeDocument/2006/relationships" xmlns:p="http://schemas.openxmlformats.org/presentationml/2006/main">
  <p:tag name="NUM" val="2"/>
</p:tagLst>
</file>

<file path=ppt/tags/tag68.xml><?xml version="1.0" encoding="utf-8"?>
<p:tagLst xmlns:a="http://schemas.openxmlformats.org/drawingml/2006/main" xmlns:r="http://schemas.openxmlformats.org/officeDocument/2006/relationships" xmlns:p="http://schemas.openxmlformats.org/presentationml/2006/main">
  <p:tag name="NUM" val="5"/>
</p:tagLst>
</file>

<file path=ppt/tags/tag69.xml><?xml version="1.0" encoding="utf-8"?>
<p:tagLst xmlns:a="http://schemas.openxmlformats.org/drawingml/2006/main" xmlns:r="http://schemas.openxmlformats.org/officeDocument/2006/relationships" xmlns:p="http://schemas.openxmlformats.org/presentationml/2006/main">
  <p:tag name="NUM" val="4"/>
</p:tagLst>
</file>

<file path=ppt/tags/tag7.xml><?xml version="1.0" encoding="utf-8"?>
<p:tagLst xmlns:a="http://schemas.openxmlformats.org/drawingml/2006/main" xmlns:r="http://schemas.openxmlformats.org/officeDocument/2006/relationships" xmlns:p="http://schemas.openxmlformats.org/presentationml/2006/main">
  <p:tag name="NUM" val="7"/>
</p:tagLst>
</file>

<file path=ppt/tags/tag70.xml><?xml version="1.0" encoding="utf-8"?>
<p:tagLst xmlns:a="http://schemas.openxmlformats.org/drawingml/2006/main" xmlns:r="http://schemas.openxmlformats.org/officeDocument/2006/relationships" xmlns:p="http://schemas.openxmlformats.org/presentationml/2006/main">
  <p:tag name="NUM" val="1"/>
</p:tagLst>
</file>

<file path=ppt/tags/tag71.xml><?xml version="1.0" encoding="utf-8"?>
<p:tagLst xmlns:a="http://schemas.openxmlformats.org/drawingml/2006/main" xmlns:r="http://schemas.openxmlformats.org/officeDocument/2006/relationships" xmlns:p="http://schemas.openxmlformats.org/presentationml/2006/main">
  <p:tag name="NUM" val="3"/>
</p:tagLst>
</file>

<file path=ppt/tags/tag72.xml><?xml version="1.0" encoding="utf-8"?>
<p:tagLst xmlns:a="http://schemas.openxmlformats.org/drawingml/2006/main" xmlns:r="http://schemas.openxmlformats.org/officeDocument/2006/relationships" xmlns:p="http://schemas.openxmlformats.org/presentationml/2006/main">
  <p:tag name="NUM" val="2"/>
</p:tagLst>
</file>

<file path=ppt/tags/tag73.xml><?xml version="1.0" encoding="utf-8"?>
<p:tagLst xmlns:a="http://schemas.openxmlformats.org/drawingml/2006/main" xmlns:r="http://schemas.openxmlformats.org/officeDocument/2006/relationships" xmlns:p="http://schemas.openxmlformats.org/presentationml/2006/main">
  <p:tag name="NUM" val="2"/>
</p:tagLst>
</file>

<file path=ppt/tags/tag74.xml><?xml version="1.0" encoding="utf-8"?>
<p:tagLst xmlns:a="http://schemas.openxmlformats.org/drawingml/2006/main" xmlns:r="http://schemas.openxmlformats.org/officeDocument/2006/relationships" xmlns:p="http://schemas.openxmlformats.org/presentationml/2006/main">
  <p:tag name="NUM" val="3"/>
</p:tagLst>
</file>

<file path=ppt/tags/tag75.xml><?xml version="1.0" encoding="utf-8"?>
<p:tagLst xmlns:a="http://schemas.openxmlformats.org/drawingml/2006/main" xmlns:r="http://schemas.openxmlformats.org/officeDocument/2006/relationships" xmlns:p="http://schemas.openxmlformats.org/presentationml/2006/main">
  <p:tag name="NUM" val="1"/>
</p:tagLst>
</file>

<file path=ppt/tags/tag76.xml><?xml version="1.0" encoding="utf-8"?>
<p:tagLst xmlns:a="http://schemas.openxmlformats.org/drawingml/2006/main" xmlns:r="http://schemas.openxmlformats.org/officeDocument/2006/relationships" xmlns:p="http://schemas.openxmlformats.org/presentationml/2006/main">
  <p:tag name="NUM" val="1"/>
</p:tagLst>
</file>

<file path=ppt/tags/tag77.xml><?xml version="1.0" encoding="utf-8"?>
<p:tagLst xmlns:a="http://schemas.openxmlformats.org/drawingml/2006/main" xmlns:r="http://schemas.openxmlformats.org/officeDocument/2006/relationships" xmlns:p="http://schemas.openxmlformats.org/presentationml/2006/main">
  <p:tag name="NUM" val="2"/>
</p:tagLst>
</file>

<file path=ppt/tags/tag78.xml><?xml version="1.0" encoding="utf-8"?>
<p:tagLst xmlns:a="http://schemas.openxmlformats.org/drawingml/2006/main" xmlns:r="http://schemas.openxmlformats.org/officeDocument/2006/relationships" xmlns:p="http://schemas.openxmlformats.org/presentationml/2006/main">
  <p:tag name="NUM" val="2"/>
</p:tagLst>
</file>

<file path=ppt/tags/tag79.xml><?xml version="1.0" encoding="utf-8"?>
<p:tagLst xmlns:a="http://schemas.openxmlformats.org/drawingml/2006/main" xmlns:r="http://schemas.openxmlformats.org/officeDocument/2006/relationships" xmlns:p="http://schemas.openxmlformats.org/presentationml/2006/main">
  <p:tag name="NUM" val="4"/>
</p:tagLst>
</file>

<file path=ppt/tags/tag8.xml><?xml version="1.0" encoding="utf-8"?>
<p:tagLst xmlns:a="http://schemas.openxmlformats.org/drawingml/2006/main" xmlns:r="http://schemas.openxmlformats.org/officeDocument/2006/relationships" xmlns:p="http://schemas.openxmlformats.org/presentationml/2006/main">
  <p:tag name="NUM" val="5"/>
</p:tagLst>
</file>

<file path=ppt/tags/tag80.xml><?xml version="1.0" encoding="utf-8"?>
<p:tagLst xmlns:a="http://schemas.openxmlformats.org/drawingml/2006/main" xmlns:r="http://schemas.openxmlformats.org/officeDocument/2006/relationships" xmlns:p="http://schemas.openxmlformats.org/presentationml/2006/main">
  <p:tag name="NUM" val="1"/>
</p:tagLst>
</file>

<file path=ppt/tags/tag81.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5"/>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108283" tIns="54142" rIns="108283" bIns="54142" rtlCol="0" anchor="ctr">
        <a:normAutofit lnSpcReduction="10000"/>
      </a:bodyPr>
      <a:lstStyle>
        <a:defPPr>
          <a:defRPr sz="2800" dirty="0" smtClean="0"/>
        </a:defPPr>
      </a:lstStyle>
    </a:tx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37782</TotalTime>
  <Words>2172</Words>
  <Application>Microsoft Macintosh PowerPoint</Application>
  <PresentationFormat>Personnalisé</PresentationFormat>
  <Paragraphs>161</Paragraphs>
  <Slides>22</Slides>
  <Notes>16</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22</vt:i4>
      </vt:variant>
    </vt:vector>
  </HeadingPairs>
  <TitlesOfParts>
    <vt:vector size="26" baseType="lpstr">
      <vt:lpstr>Arial</vt:lpstr>
      <vt:lpstr>Calibri</vt:lpstr>
      <vt:lpstr>Times New Roman</vt:lpstr>
      <vt:lpstr>Thème Office</vt:lpstr>
      <vt:lpstr>INFORMATION PRESSE 2025 Régulation et Gestion Technique des Bâtiments (BACS)</vt:lpstr>
      <vt:lpstr>ORDRE DU JOUR</vt:lpstr>
      <vt:lpstr>Présentation PowerPoint</vt:lpstr>
      <vt:lpstr>Les fondamentaux stratégiques (rappel)</vt:lpstr>
      <vt:lpstr>Statistiques annuelles</vt:lpstr>
      <vt:lpstr>Régulation des équipements de Génie Climatique</vt:lpstr>
      <vt:lpstr>Présentation PowerPoint</vt:lpstr>
      <vt:lpstr>Présentation PowerPoint</vt:lpstr>
      <vt:lpstr>Marché français de la Régulation et de la GTB</vt:lpstr>
      <vt:lpstr>Bilan 2024</vt:lpstr>
      <vt:lpstr>Présentation PowerPoint</vt:lpstr>
      <vt:lpstr>Le chemin du déploiement</vt:lpstr>
      <vt:lpstr>Actualités ALLIANCE BACS  </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 syndicat ACR</vt:lpstr>
    </vt:vector>
  </TitlesOfParts>
  <Company>Infocom Industrie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Perrine Chapuis</dc:creator>
  <cp:keywords>C_Unrestricted</cp:keywords>
  <cp:lastModifiedBy>Infocom Industrie</cp:lastModifiedBy>
  <cp:revision>347</cp:revision>
  <cp:lastPrinted>2024-03-26T12:27:59Z</cp:lastPrinted>
  <dcterms:created xsi:type="dcterms:W3CDTF">2017-03-20T13:19:47Z</dcterms:created>
  <dcterms:modified xsi:type="dcterms:W3CDTF">2025-04-09T12:15:15Z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ument Confidentiality">
    <vt:lpwstr>Unrestricted</vt:lpwstr>
  </property>
</Properties>
</file>