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7.xml" ContentType="application/vnd.openxmlformats-officedocument.presentationml.tags+xml"/>
  <Override PartName="/ppt/tags/tag18.xml" ContentType="application/vnd.openxmlformats-officedocument.presentationml.tags+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5"/>
  </p:notesMasterIdLst>
  <p:sldIdLst>
    <p:sldId id="2147482226" r:id="rId3"/>
    <p:sldId id="2147482282" r:id="rId4"/>
    <p:sldId id="2147482236" r:id="rId5"/>
    <p:sldId id="2147482235" r:id="rId6"/>
    <p:sldId id="2147482263" r:id="rId7"/>
    <p:sldId id="2147482295" r:id="rId8"/>
    <p:sldId id="2147482308" r:id="rId9"/>
    <p:sldId id="2147482316" r:id="rId10"/>
    <p:sldId id="2147482247" r:id="rId11"/>
    <p:sldId id="2147482296" r:id="rId12"/>
    <p:sldId id="2147482297" r:id="rId13"/>
    <p:sldId id="2147482298" r:id="rId14"/>
    <p:sldId id="2147482299" r:id="rId15"/>
    <p:sldId id="2147482309" r:id="rId16"/>
    <p:sldId id="2147482269" r:id="rId17"/>
    <p:sldId id="2147482310" r:id="rId18"/>
    <p:sldId id="2147482317" r:id="rId19"/>
    <p:sldId id="2147482314" r:id="rId20"/>
    <p:sldId id="2147482313" r:id="rId21"/>
    <p:sldId id="2147482315" r:id="rId22"/>
    <p:sldId id="2147482253" r:id="rId23"/>
    <p:sldId id="2147482300"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3BD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37" autoAdjust="0"/>
    <p:restoredTop sz="94662"/>
  </p:normalViewPr>
  <p:slideViewPr>
    <p:cSldViewPr snapToGrid="0">
      <p:cViewPr>
        <p:scale>
          <a:sx n="90" d="100"/>
          <a:sy n="90" d="100"/>
        </p:scale>
        <p:origin x="752" y="127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Volumes\homes\infocom1\infocom\RelationsPresse\ACR%20-%20eu.bac%20-%20BACnet\CONFERENCE%20DE%20PRESSE%202025\Graphiques%20e&#769;volutions%20marche&#769;s%202024.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3389342931353814E-2"/>
          <c:y val="8.1359302539371181E-2"/>
          <c:w val="0.91423907591836939"/>
          <c:h val="0.82100953441338342"/>
        </c:manualLayout>
      </c:layout>
      <c:pie3DChart>
        <c:varyColors val="1"/>
        <c:ser>
          <c:idx val="0"/>
          <c:order val="0"/>
          <c:tx>
            <c:strRef>
              <c:f>Feuil1!$B$1</c:f>
              <c:strCache>
                <c:ptCount val="1"/>
                <c:pt idx="0">
                  <c:v>Colonne1</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ABFC-4C0F-9364-8452485683A5}"/>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BFC-4C0F-9364-8452485683A5}"/>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Feuil1!$A$2:$A$3</c:f>
              <c:strCache>
                <c:ptCount val="2"/>
                <c:pt idx="0">
                  <c:v>Exploités</c:v>
                </c:pt>
                <c:pt idx="1">
                  <c:v>Non exploités</c:v>
                </c:pt>
              </c:strCache>
            </c:strRef>
          </c:cat>
          <c:val>
            <c:numRef>
              <c:f>Feuil1!$B$2:$B$3</c:f>
              <c:numCache>
                <c:formatCode>0%</c:formatCode>
                <c:ptCount val="2"/>
                <c:pt idx="0">
                  <c:v>0.55000000000000004</c:v>
                </c:pt>
                <c:pt idx="1">
                  <c:v>0.45</c:v>
                </c:pt>
              </c:numCache>
            </c:numRef>
          </c:val>
          <c:extLst>
            <c:ext xmlns:c16="http://schemas.microsoft.com/office/drawing/2014/chart" uri="{C3380CC4-5D6E-409C-BE32-E72D297353CC}">
              <c16:uniqueId val="{00000004-ABFC-4C0F-9364-8452485683A5}"/>
            </c:ext>
          </c:extLst>
        </c:ser>
        <c:dLbls>
          <c:showLegendKey val="0"/>
          <c:showVal val="0"/>
          <c:showCatName val="0"/>
          <c:showSerName val="0"/>
          <c:showPercent val="0"/>
          <c:showBubbleSize val="0"/>
          <c:showLeaderLines val="1"/>
        </c:dLbls>
      </c:pie3D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chemeClr val="accent1"/>
              </a:solidFill>
              <a:round/>
            </a:ln>
            <a:effectLst/>
          </c:spPr>
          <c:marker>
            <c:symbol val="circle"/>
            <c:size val="5"/>
            <c:spPr>
              <a:solidFill>
                <a:srgbClr val="002060"/>
              </a:solidFill>
              <a:ln w="9525">
                <a:solidFill>
                  <a:schemeClr val="accent1"/>
                </a:solidFill>
              </a:ln>
              <a:effectLst/>
            </c:spPr>
          </c:marker>
          <c:dLbls>
            <c:delete val="1"/>
          </c:dLbls>
          <c:cat>
            <c:numRef>
              <c:f>Global!$A$2:$A$27</c:f>
              <c:numCache>
                <c:formatCode>General</c:formatCode>
                <c:ptCount val="2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numCache>
            </c:numRef>
          </c:cat>
          <c:val>
            <c:numRef>
              <c:f>Global!$B$2:$B$27</c:f>
              <c:numCache>
                <c:formatCode>General</c:formatCode>
                <c:ptCount val="26"/>
                <c:pt idx="0">
                  <c:v>275</c:v>
                </c:pt>
                <c:pt idx="1">
                  <c:v>285</c:v>
                </c:pt>
                <c:pt idx="2">
                  <c:v>280</c:v>
                </c:pt>
                <c:pt idx="3">
                  <c:v>290</c:v>
                </c:pt>
                <c:pt idx="4">
                  <c:v>287</c:v>
                </c:pt>
                <c:pt idx="5">
                  <c:v>295</c:v>
                </c:pt>
                <c:pt idx="6">
                  <c:v>300</c:v>
                </c:pt>
                <c:pt idx="7">
                  <c:v>314.3</c:v>
                </c:pt>
                <c:pt idx="8">
                  <c:v>330.4</c:v>
                </c:pt>
                <c:pt idx="9">
                  <c:v>308.8</c:v>
                </c:pt>
                <c:pt idx="10">
                  <c:v>313.7</c:v>
                </c:pt>
                <c:pt idx="11">
                  <c:v>318.7</c:v>
                </c:pt>
                <c:pt idx="12">
                  <c:v>238.2</c:v>
                </c:pt>
                <c:pt idx="13">
                  <c:v>334.9</c:v>
                </c:pt>
                <c:pt idx="14">
                  <c:v>333.5</c:v>
                </c:pt>
                <c:pt idx="15">
                  <c:v>327.2</c:v>
                </c:pt>
                <c:pt idx="16">
                  <c:v>325.39999999999998</c:v>
                </c:pt>
                <c:pt idx="17">
                  <c:v>329.5</c:v>
                </c:pt>
                <c:pt idx="18">
                  <c:v>334.3</c:v>
                </c:pt>
                <c:pt idx="19">
                  <c:v>340.4</c:v>
                </c:pt>
                <c:pt idx="20">
                  <c:v>310.39999999999998</c:v>
                </c:pt>
                <c:pt idx="21">
                  <c:v>357.6</c:v>
                </c:pt>
                <c:pt idx="22">
                  <c:v>376.9</c:v>
                </c:pt>
                <c:pt idx="23">
                  <c:v>391.4</c:v>
                </c:pt>
                <c:pt idx="24">
                  <c:v>409.7</c:v>
                </c:pt>
                <c:pt idx="25">
                  <c:v>424.1</c:v>
                </c:pt>
              </c:numCache>
            </c:numRef>
          </c:val>
          <c:smooth val="0"/>
          <c:extLst>
            <c:ext xmlns:c16="http://schemas.microsoft.com/office/drawing/2014/chart" uri="{C3380CC4-5D6E-409C-BE32-E72D297353CC}">
              <c16:uniqueId val="{00000000-0BD4-CC4C-AA66-692482AF2697}"/>
            </c:ext>
          </c:extLst>
        </c:ser>
        <c:dLbls>
          <c:dLblPos val="ctr"/>
          <c:showLegendKey val="0"/>
          <c:showVal val="1"/>
          <c:showCatName val="0"/>
          <c:showSerName val="0"/>
          <c:showPercent val="0"/>
          <c:showBubbleSize val="0"/>
        </c:dLbls>
        <c:marker val="1"/>
        <c:smooth val="0"/>
        <c:axId val="739779743"/>
        <c:axId val="739881279"/>
      </c:lineChart>
      <c:catAx>
        <c:axId val="7397797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739881279"/>
        <c:crosses val="autoZero"/>
        <c:auto val="1"/>
        <c:lblAlgn val="ctr"/>
        <c:lblOffset val="100"/>
        <c:noMultiLvlLbl val="0"/>
      </c:catAx>
      <c:valAx>
        <c:axId val="7398812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739779743"/>
        <c:crosses val="autoZero"/>
        <c:crossBetween val="between"/>
      </c:valAx>
      <c:spPr>
        <a:noFill/>
        <a:ln>
          <a:noFill/>
        </a:ln>
        <a:effectLst/>
      </c:spPr>
    </c:plotArea>
    <c:plotVisOnly val="1"/>
    <c:dispBlanksAs val="gap"/>
    <c:showDLblsOverMax val="0"/>
  </c:chart>
  <c:spPr>
    <a:noFill/>
    <a:ln>
      <a:solidFill>
        <a:srgbClr val="404040"/>
      </a:solid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598F00-6B6B-4508-84E6-9AB11806FBD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BBFC5118-AB2D-451B-AB07-306397CE5ABB}">
      <dgm:prSet phldrT="[Texte]" custT="1"/>
      <dgm:spPr>
        <a:xfrm>
          <a:off x="516607" y="774492"/>
          <a:ext cx="3078405" cy="703478"/>
        </a:xfrm>
        <a:prstGeom prst="rect">
          <a:avLst/>
        </a:prstGeom>
        <a:noFill/>
        <a:ln w="12700" cap="flat" cmpd="sng" algn="ctr">
          <a:solidFill>
            <a:sysClr val="window" lastClr="FFFFFF">
              <a:hueOff val="0"/>
              <a:satOff val="0"/>
              <a:lumOff val="0"/>
              <a:alphaOff val="0"/>
            </a:sysClr>
          </a:solidFill>
          <a:prstDash val="solid"/>
          <a:miter lim="800000"/>
        </a:ln>
        <a:effectLst/>
      </dgm:spPr>
      <dgm:t>
        <a:bodyPr/>
        <a:lstStyle/>
        <a:p>
          <a:pPr>
            <a:buNone/>
          </a:pPr>
          <a:endParaRPr lang="fr-FR" sz="1800" b="1" dirty="0">
            <a:solidFill>
              <a:srgbClr val="0070C0"/>
            </a:solidFill>
            <a:latin typeface="Arial"/>
            <a:ea typeface="+mn-ea"/>
            <a:cs typeface="+mn-cs"/>
          </a:endParaRPr>
        </a:p>
      </dgm:t>
    </dgm:pt>
    <dgm:pt modelId="{0E7D3DC0-3462-47CA-859D-E8556E14256A}" type="parTrans" cxnId="{BCF2553D-ACC7-4E6C-8A10-EDC5735B73B4}">
      <dgm:prSet/>
      <dgm:spPr/>
      <dgm:t>
        <a:bodyPr/>
        <a:lstStyle/>
        <a:p>
          <a:endParaRPr lang="fr-FR" sz="2400">
            <a:solidFill>
              <a:srgbClr val="0070C0"/>
            </a:solidFill>
          </a:endParaRPr>
        </a:p>
      </dgm:t>
    </dgm:pt>
    <dgm:pt modelId="{5BB2F224-C049-45BF-AF07-20042F565DCC}" type="sibTrans" cxnId="{BCF2553D-ACC7-4E6C-8A10-EDC5735B73B4}">
      <dgm:prSet/>
      <dgm:spPr>
        <a:xfrm>
          <a:off x="-5169977" y="-368984"/>
          <a:ext cx="6156636" cy="6156636"/>
        </a:xfrm>
        <a:prstGeom prst="blockArc">
          <a:avLst>
            <a:gd name="adj1" fmla="val 18900000"/>
            <a:gd name="adj2" fmla="val 2700000"/>
            <a:gd name="adj3" fmla="val 351"/>
          </a:avLst>
        </a:prstGeom>
        <a:noFill/>
        <a:ln w="12700" cap="flat" cmpd="sng" algn="ctr">
          <a:solidFill>
            <a:srgbClr val="009999">
              <a:shade val="60000"/>
              <a:hueOff val="0"/>
              <a:satOff val="0"/>
              <a:lumOff val="0"/>
              <a:alphaOff val="0"/>
            </a:srgbClr>
          </a:solidFill>
          <a:prstDash val="solid"/>
          <a:miter lim="800000"/>
        </a:ln>
        <a:effectLst/>
      </dgm:spPr>
      <dgm:t>
        <a:bodyPr/>
        <a:lstStyle/>
        <a:p>
          <a:endParaRPr lang="fr-FR" sz="2400">
            <a:solidFill>
              <a:srgbClr val="0070C0"/>
            </a:solidFill>
          </a:endParaRPr>
        </a:p>
      </dgm:t>
    </dgm:pt>
    <dgm:pt modelId="{80DFB4BD-5958-473D-A1DC-0A250AD3196B}">
      <dgm:prSet phldrT="[Texte]" custT="1"/>
      <dgm:spPr>
        <a:xfrm>
          <a:off x="919928" y="1829893"/>
          <a:ext cx="267508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u="none" kern="1200" dirty="0">
            <a:solidFill>
              <a:srgbClr val="0070C0"/>
            </a:solidFill>
            <a:latin typeface="Arial"/>
            <a:ea typeface="+mn-ea"/>
            <a:cs typeface="+mn-cs"/>
          </a:endParaRPr>
        </a:p>
      </dgm:t>
    </dgm:pt>
    <dgm:pt modelId="{FFA1AD85-36F0-4F95-9C33-D5428AD5C843}" type="parTrans" cxnId="{EC04214F-4716-413E-9589-7D254268823A}">
      <dgm:prSet/>
      <dgm:spPr/>
      <dgm:t>
        <a:bodyPr/>
        <a:lstStyle/>
        <a:p>
          <a:endParaRPr lang="fr-FR" sz="2400">
            <a:solidFill>
              <a:srgbClr val="0070C0"/>
            </a:solidFill>
          </a:endParaRPr>
        </a:p>
      </dgm:t>
    </dgm:pt>
    <dgm:pt modelId="{59750F7D-CABB-4E85-AE52-467BAB7D52E1}" type="sibTrans" cxnId="{EC04214F-4716-413E-9589-7D254268823A}">
      <dgm:prSet/>
      <dgm:spPr/>
      <dgm:t>
        <a:bodyPr/>
        <a:lstStyle/>
        <a:p>
          <a:endParaRPr lang="fr-FR" sz="2400">
            <a:solidFill>
              <a:srgbClr val="0070C0"/>
            </a:solidFill>
          </a:endParaRPr>
        </a:p>
      </dgm:t>
    </dgm:pt>
    <dgm:pt modelId="{114D092F-6C0B-4555-9C09-346213E8098E}">
      <dgm:prSet phldrT="[Texte]" custT="1"/>
      <dgm:spPr>
        <a:xfrm>
          <a:off x="919928" y="2885294"/>
          <a:ext cx="267508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gm:t>
    </dgm:pt>
    <dgm:pt modelId="{DD5FCADA-B8F7-4105-A3F9-702A0E15539E}" type="parTrans" cxnId="{26178B4B-3F15-46C7-9F16-F8F2B03A490A}">
      <dgm:prSet/>
      <dgm:spPr/>
      <dgm:t>
        <a:bodyPr/>
        <a:lstStyle/>
        <a:p>
          <a:endParaRPr lang="fr-FR" sz="2400">
            <a:solidFill>
              <a:srgbClr val="0070C0"/>
            </a:solidFill>
          </a:endParaRPr>
        </a:p>
      </dgm:t>
    </dgm:pt>
    <dgm:pt modelId="{8F418F15-1E53-4E93-B652-9B04CC74DFB5}" type="sibTrans" cxnId="{26178B4B-3F15-46C7-9F16-F8F2B03A490A}">
      <dgm:prSet/>
      <dgm:spPr/>
      <dgm:t>
        <a:bodyPr/>
        <a:lstStyle/>
        <a:p>
          <a:endParaRPr lang="fr-FR" sz="2400">
            <a:solidFill>
              <a:srgbClr val="0070C0"/>
            </a:solidFill>
          </a:endParaRPr>
        </a:p>
      </dgm:t>
    </dgm:pt>
    <dgm:pt modelId="{16D7CBE0-8C39-4CD2-8582-2DBDBD34FBCB}">
      <dgm:prSet phldrT="[Texte]" phldr="0" custT="1"/>
      <dgm:spPr>
        <a:xfrm>
          <a:off x="516607" y="3940695"/>
          <a:ext cx="307840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gm:t>
    </dgm:pt>
    <dgm:pt modelId="{D02BC80A-C2BB-4DD7-9F48-64C1A31102CF}" type="parTrans" cxnId="{5F7ABFB7-0DBE-4222-B85F-B25484C56A47}">
      <dgm:prSet/>
      <dgm:spPr/>
      <dgm:t>
        <a:bodyPr/>
        <a:lstStyle/>
        <a:p>
          <a:endParaRPr lang="fr-FR" sz="2400">
            <a:solidFill>
              <a:srgbClr val="0070C0"/>
            </a:solidFill>
          </a:endParaRPr>
        </a:p>
      </dgm:t>
    </dgm:pt>
    <dgm:pt modelId="{34838B52-107C-4E6A-829B-73923127CE27}" type="sibTrans" cxnId="{5F7ABFB7-0DBE-4222-B85F-B25484C56A47}">
      <dgm:prSet/>
      <dgm:spPr/>
      <dgm:t>
        <a:bodyPr/>
        <a:lstStyle/>
        <a:p>
          <a:endParaRPr lang="fr-FR" sz="2400">
            <a:solidFill>
              <a:srgbClr val="0070C0"/>
            </a:solidFill>
          </a:endParaRPr>
        </a:p>
      </dgm:t>
    </dgm:pt>
    <dgm:pt modelId="{19A1F8D5-2157-4B6A-BEFB-DE073EE105D0}" type="pres">
      <dgm:prSet presAssocID="{40598F00-6B6B-4508-84E6-9AB11806FBD4}" presName="Name0" presStyleCnt="0">
        <dgm:presLayoutVars>
          <dgm:chMax val="7"/>
          <dgm:chPref val="7"/>
          <dgm:dir/>
        </dgm:presLayoutVars>
      </dgm:prSet>
      <dgm:spPr/>
    </dgm:pt>
    <dgm:pt modelId="{12B27EEB-971E-4FF4-9FE4-406840FDCE84}" type="pres">
      <dgm:prSet presAssocID="{40598F00-6B6B-4508-84E6-9AB11806FBD4}" presName="Name1" presStyleCnt="0"/>
      <dgm:spPr/>
    </dgm:pt>
    <dgm:pt modelId="{2FD38707-BEBF-420F-A0A0-69297CC958D2}" type="pres">
      <dgm:prSet presAssocID="{40598F00-6B6B-4508-84E6-9AB11806FBD4}" presName="cycle" presStyleCnt="0"/>
      <dgm:spPr/>
    </dgm:pt>
    <dgm:pt modelId="{77BE7949-E513-4436-A788-1319B6DF3C86}" type="pres">
      <dgm:prSet presAssocID="{40598F00-6B6B-4508-84E6-9AB11806FBD4}" presName="srcNode" presStyleLbl="node1" presStyleIdx="0" presStyleCnt="4"/>
      <dgm:spPr/>
    </dgm:pt>
    <dgm:pt modelId="{67D102B8-1E15-4951-80CA-B543343DD5B8}" type="pres">
      <dgm:prSet presAssocID="{40598F00-6B6B-4508-84E6-9AB11806FBD4}" presName="conn" presStyleLbl="parChTrans1D2" presStyleIdx="0" presStyleCnt="1"/>
      <dgm:spPr/>
    </dgm:pt>
    <dgm:pt modelId="{FEFF2333-6C01-4C22-BF17-68D474C438AC}" type="pres">
      <dgm:prSet presAssocID="{40598F00-6B6B-4508-84E6-9AB11806FBD4}" presName="extraNode" presStyleLbl="node1" presStyleIdx="0" presStyleCnt="4"/>
      <dgm:spPr/>
    </dgm:pt>
    <dgm:pt modelId="{8029E257-718B-4C2C-88C4-24433F1C81DD}" type="pres">
      <dgm:prSet presAssocID="{40598F00-6B6B-4508-84E6-9AB11806FBD4}" presName="dstNode" presStyleLbl="node1" presStyleIdx="0" presStyleCnt="4"/>
      <dgm:spPr/>
    </dgm:pt>
    <dgm:pt modelId="{F17D2CF8-34B7-42E7-AD33-23B671F562D0}" type="pres">
      <dgm:prSet presAssocID="{BBFC5118-AB2D-451B-AB07-306397CE5ABB}" presName="text_1" presStyleLbl="node1" presStyleIdx="0" presStyleCnt="4">
        <dgm:presLayoutVars>
          <dgm:bulletEnabled val="1"/>
        </dgm:presLayoutVars>
      </dgm:prSet>
      <dgm:spPr/>
    </dgm:pt>
    <dgm:pt modelId="{462656B8-9017-412A-9498-838BB67114FF}" type="pres">
      <dgm:prSet presAssocID="{BBFC5118-AB2D-451B-AB07-306397CE5ABB}" presName="accent_1" presStyleCnt="0"/>
      <dgm:spPr/>
    </dgm:pt>
    <dgm:pt modelId="{2EACE58F-63DB-41AE-BD7F-7884060EA91E}" type="pres">
      <dgm:prSet presAssocID="{BBFC5118-AB2D-451B-AB07-306397CE5ABB}" presName="accentRepeatNode" presStyleLbl="solidFgAcc1" presStyleIdx="0" presStyleCnt="4"/>
      <dgm:spPr>
        <a:xfrm>
          <a:off x="76933" y="686557"/>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CC7E5D7D-C401-4675-8252-2E312707419B}" type="pres">
      <dgm:prSet presAssocID="{80DFB4BD-5958-473D-A1DC-0A250AD3196B}" presName="text_2" presStyleLbl="node1" presStyleIdx="1" presStyleCnt="4">
        <dgm:presLayoutVars>
          <dgm:bulletEnabled val="1"/>
        </dgm:presLayoutVars>
      </dgm:prSet>
      <dgm:spPr>
        <a:xfrm>
          <a:off x="1088431" y="1667215"/>
          <a:ext cx="3508586" cy="833607"/>
        </a:xfrm>
        <a:prstGeom prst="rect">
          <a:avLst/>
        </a:prstGeom>
      </dgm:spPr>
    </dgm:pt>
    <dgm:pt modelId="{A1DEBF18-9033-4351-9D76-8A66D5852624}" type="pres">
      <dgm:prSet presAssocID="{80DFB4BD-5958-473D-A1DC-0A250AD3196B}" presName="accent_2" presStyleCnt="0"/>
      <dgm:spPr/>
    </dgm:pt>
    <dgm:pt modelId="{CECF3EE1-D877-4B27-AA4B-FEA8E5D40137}" type="pres">
      <dgm:prSet presAssocID="{80DFB4BD-5958-473D-A1DC-0A250AD3196B}" presName="accentRepeatNode" presStyleLbl="solidFgAcc1" presStyleIdx="1" presStyleCnt="4"/>
      <dgm:spPr>
        <a:xfrm>
          <a:off x="480254" y="1741958"/>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CBEEF40B-C0B8-422C-8C72-84620AC9E089}" type="pres">
      <dgm:prSet presAssocID="{114D092F-6C0B-4555-9C09-346213E8098E}" presName="text_3" presStyleLbl="node1" presStyleIdx="2" presStyleCnt="4">
        <dgm:presLayoutVars>
          <dgm:bulletEnabled val="1"/>
        </dgm:presLayoutVars>
      </dgm:prSet>
      <dgm:spPr>
        <a:xfrm>
          <a:off x="1088431" y="2917843"/>
          <a:ext cx="3508586" cy="833607"/>
        </a:xfrm>
        <a:prstGeom prst="rect">
          <a:avLst/>
        </a:prstGeom>
      </dgm:spPr>
    </dgm:pt>
    <dgm:pt modelId="{AE774DA4-B908-4303-9407-40B1CCC78200}" type="pres">
      <dgm:prSet presAssocID="{114D092F-6C0B-4555-9C09-346213E8098E}" presName="accent_3" presStyleCnt="0"/>
      <dgm:spPr/>
    </dgm:pt>
    <dgm:pt modelId="{C0141E33-6D73-4E4F-9C90-31C036988BCE}" type="pres">
      <dgm:prSet presAssocID="{114D092F-6C0B-4555-9C09-346213E8098E}" presName="accentRepeatNode" presStyleLbl="solidFgAcc1" presStyleIdx="2" presStyleCnt="4"/>
      <dgm:spPr>
        <a:xfrm>
          <a:off x="480254" y="2797359"/>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7680A483-6F32-4806-BCBF-15834E02A475}" type="pres">
      <dgm:prSet presAssocID="{16D7CBE0-8C39-4CD2-8582-2DBDBD34FBCB}" presName="text_4" presStyleLbl="node1" presStyleIdx="3" presStyleCnt="4">
        <dgm:presLayoutVars>
          <dgm:bulletEnabled val="1"/>
        </dgm:presLayoutVars>
      </dgm:prSet>
      <dgm:spPr>
        <a:xfrm>
          <a:off x="610504" y="4168472"/>
          <a:ext cx="3986513" cy="833607"/>
        </a:xfrm>
        <a:prstGeom prst="rect">
          <a:avLst/>
        </a:prstGeom>
      </dgm:spPr>
    </dgm:pt>
    <dgm:pt modelId="{97ECBBAD-4729-48E6-B494-08A768419B77}" type="pres">
      <dgm:prSet presAssocID="{16D7CBE0-8C39-4CD2-8582-2DBDBD34FBCB}" presName="accent_4" presStyleCnt="0"/>
      <dgm:spPr/>
    </dgm:pt>
    <dgm:pt modelId="{CFCC972B-6B94-49EE-94DF-930F1AD2474F}" type="pres">
      <dgm:prSet presAssocID="{16D7CBE0-8C39-4CD2-8582-2DBDBD34FBCB}" presName="accentRepeatNode" presStyleLbl="solidFgAcc1" presStyleIdx="3" presStyleCnt="4"/>
      <dgm:spPr>
        <a:xfrm>
          <a:off x="76933" y="3852760"/>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Lst>
  <dgm:cxnLst>
    <dgm:cxn modelId="{BCF2553D-ACC7-4E6C-8A10-EDC5735B73B4}" srcId="{40598F00-6B6B-4508-84E6-9AB11806FBD4}" destId="{BBFC5118-AB2D-451B-AB07-306397CE5ABB}" srcOrd="0" destOrd="0" parTransId="{0E7D3DC0-3462-47CA-859D-E8556E14256A}" sibTransId="{5BB2F224-C049-45BF-AF07-20042F565DCC}"/>
    <dgm:cxn modelId="{26178B4B-3F15-46C7-9F16-F8F2B03A490A}" srcId="{40598F00-6B6B-4508-84E6-9AB11806FBD4}" destId="{114D092F-6C0B-4555-9C09-346213E8098E}" srcOrd="2" destOrd="0" parTransId="{DD5FCADA-B8F7-4105-A3F9-702A0E15539E}" sibTransId="{8F418F15-1E53-4E93-B652-9B04CC74DFB5}"/>
    <dgm:cxn modelId="{EC04214F-4716-413E-9589-7D254268823A}" srcId="{40598F00-6B6B-4508-84E6-9AB11806FBD4}" destId="{80DFB4BD-5958-473D-A1DC-0A250AD3196B}" srcOrd="1" destOrd="0" parTransId="{FFA1AD85-36F0-4F95-9C33-D5428AD5C843}" sibTransId="{59750F7D-CABB-4E85-AE52-467BAB7D52E1}"/>
    <dgm:cxn modelId="{080B126C-5741-4BEC-8AC2-45C54A2C3547}" type="presOf" srcId="{16D7CBE0-8C39-4CD2-8582-2DBDBD34FBCB}" destId="{7680A483-6F32-4806-BCBF-15834E02A475}" srcOrd="0" destOrd="0" presId="urn:microsoft.com/office/officeart/2008/layout/VerticalCurvedList"/>
    <dgm:cxn modelId="{01FDEE7E-C2E7-4820-A511-41CF6FC849CA}" type="presOf" srcId="{114D092F-6C0B-4555-9C09-346213E8098E}" destId="{CBEEF40B-C0B8-422C-8C72-84620AC9E089}" srcOrd="0" destOrd="0" presId="urn:microsoft.com/office/officeart/2008/layout/VerticalCurvedList"/>
    <dgm:cxn modelId="{72D6618E-BBE7-4844-A5E2-CE61EAD7E782}" type="presOf" srcId="{5BB2F224-C049-45BF-AF07-20042F565DCC}" destId="{67D102B8-1E15-4951-80CA-B543343DD5B8}" srcOrd="0" destOrd="0" presId="urn:microsoft.com/office/officeart/2008/layout/VerticalCurvedList"/>
    <dgm:cxn modelId="{8FD2EEB4-8561-4D3E-B85C-474DCC2EFE69}" type="presOf" srcId="{40598F00-6B6B-4508-84E6-9AB11806FBD4}" destId="{19A1F8D5-2157-4B6A-BEFB-DE073EE105D0}" srcOrd="0" destOrd="0" presId="urn:microsoft.com/office/officeart/2008/layout/VerticalCurvedList"/>
    <dgm:cxn modelId="{5F7ABFB7-0DBE-4222-B85F-B25484C56A47}" srcId="{40598F00-6B6B-4508-84E6-9AB11806FBD4}" destId="{16D7CBE0-8C39-4CD2-8582-2DBDBD34FBCB}" srcOrd="3" destOrd="0" parTransId="{D02BC80A-C2BB-4DD7-9F48-64C1A31102CF}" sibTransId="{34838B52-107C-4E6A-829B-73923127CE27}"/>
    <dgm:cxn modelId="{4DA928CE-286E-4645-8091-9A5C92BF91D2}" type="presOf" srcId="{BBFC5118-AB2D-451B-AB07-306397CE5ABB}" destId="{F17D2CF8-34B7-42E7-AD33-23B671F562D0}" srcOrd="0" destOrd="0" presId="urn:microsoft.com/office/officeart/2008/layout/VerticalCurvedList"/>
    <dgm:cxn modelId="{286151D5-F0D9-4D3A-B1B6-7AD809446041}" type="presOf" srcId="{80DFB4BD-5958-473D-A1DC-0A250AD3196B}" destId="{CC7E5D7D-C401-4675-8252-2E312707419B}" srcOrd="0" destOrd="0" presId="urn:microsoft.com/office/officeart/2008/layout/VerticalCurvedList"/>
    <dgm:cxn modelId="{85E18AE1-6491-4F3A-AC4A-FE7F4F1186FA}" type="presParOf" srcId="{19A1F8D5-2157-4B6A-BEFB-DE073EE105D0}" destId="{12B27EEB-971E-4FF4-9FE4-406840FDCE84}" srcOrd="0" destOrd="0" presId="urn:microsoft.com/office/officeart/2008/layout/VerticalCurvedList"/>
    <dgm:cxn modelId="{3A77E2A8-DD7F-40A1-9CF5-AC2559EDA684}" type="presParOf" srcId="{12B27EEB-971E-4FF4-9FE4-406840FDCE84}" destId="{2FD38707-BEBF-420F-A0A0-69297CC958D2}" srcOrd="0" destOrd="0" presId="urn:microsoft.com/office/officeart/2008/layout/VerticalCurvedList"/>
    <dgm:cxn modelId="{53C41642-CBCE-4F9C-A638-75AC5ABAC7A3}" type="presParOf" srcId="{2FD38707-BEBF-420F-A0A0-69297CC958D2}" destId="{77BE7949-E513-4436-A788-1319B6DF3C86}" srcOrd="0" destOrd="0" presId="urn:microsoft.com/office/officeart/2008/layout/VerticalCurvedList"/>
    <dgm:cxn modelId="{E7585218-5A87-4AFC-AEED-1B4827E640CA}" type="presParOf" srcId="{2FD38707-BEBF-420F-A0A0-69297CC958D2}" destId="{67D102B8-1E15-4951-80CA-B543343DD5B8}" srcOrd="1" destOrd="0" presId="urn:microsoft.com/office/officeart/2008/layout/VerticalCurvedList"/>
    <dgm:cxn modelId="{D70F8969-A25E-4B6A-AB29-E1CD472D4EB3}" type="presParOf" srcId="{2FD38707-BEBF-420F-A0A0-69297CC958D2}" destId="{FEFF2333-6C01-4C22-BF17-68D474C438AC}" srcOrd="2" destOrd="0" presId="urn:microsoft.com/office/officeart/2008/layout/VerticalCurvedList"/>
    <dgm:cxn modelId="{DB333854-C1A4-44F9-9B4B-E6641F824839}" type="presParOf" srcId="{2FD38707-BEBF-420F-A0A0-69297CC958D2}" destId="{8029E257-718B-4C2C-88C4-24433F1C81DD}" srcOrd="3" destOrd="0" presId="urn:microsoft.com/office/officeart/2008/layout/VerticalCurvedList"/>
    <dgm:cxn modelId="{DEBE540A-E421-43DD-916A-73F65A80B1AB}" type="presParOf" srcId="{12B27EEB-971E-4FF4-9FE4-406840FDCE84}" destId="{F17D2CF8-34B7-42E7-AD33-23B671F562D0}" srcOrd="1" destOrd="0" presId="urn:microsoft.com/office/officeart/2008/layout/VerticalCurvedList"/>
    <dgm:cxn modelId="{B1122B06-5D04-4CBD-8751-9148862B18CC}" type="presParOf" srcId="{12B27EEB-971E-4FF4-9FE4-406840FDCE84}" destId="{462656B8-9017-412A-9498-838BB67114FF}" srcOrd="2" destOrd="0" presId="urn:microsoft.com/office/officeart/2008/layout/VerticalCurvedList"/>
    <dgm:cxn modelId="{AE9DDAEC-7FBE-48BA-AB58-434CEB3EEDED}" type="presParOf" srcId="{462656B8-9017-412A-9498-838BB67114FF}" destId="{2EACE58F-63DB-41AE-BD7F-7884060EA91E}" srcOrd="0" destOrd="0" presId="urn:microsoft.com/office/officeart/2008/layout/VerticalCurvedList"/>
    <dgm:cxn modelId="{9814C8E3-FD03-4D6C-BDFB-594E1B9666BF}" type="presParOf" srcId="{12B27EEB-971E-4FF4-9FE4-406840FDCE84}" destId="{CC7E5D7D-C401-4675-8252-2E312707419B}" srcOrd="3" destOrd="0" presId="urn:microsoft.com/office/officeart/2008/layout/VerticalCurvedList"/>
    <dgm:cxn modelId="{8D4657C3-4D87-4CA3-B13A-256A0D5B601A}" type="presParOf" srcId="{12B27EEB-971E-4FF4-9FE4-406840FDCE84}" destId="{A1DEBF18-9033-4351-9D76-8A66D5852624}" srcOrd="4" destOrd="0" presId="urn:microsoft.com/office/officeart/2008/layout/VerticalCurvedList"/>
    <dgm:cxn modelId="{98553851-DF55-4501-AB8F-95C0CD2724CB}" type="presParOf" srcId="{A1DEBF18-9033-4351-9D76-8A66D5852624}" destId="{CECF3EE1-D877-4B27-AA4B-FEA8E5D40137}" srcOrd="0" destOrd="0" presId="urn:microsoft.com/office/officeart/2008/layout/VerticalCurvedList"/>
    <dgm:cxn modelId="{93318165-5C5E-476C-92B8-8879483EF813}" type="presParOf" srcId="{12B27EEB-971E-4FF4-9FE4-406840FDCE84}" destId="{CBEEF40B-C0B8-422C-8C72-84620AC9E089}" srcOrd="5" destOrd="0" presId="urn:microsoft.com/office/officeart/2008/layout/VerticalCurvedList"/>
    <dgm:cxn modelId="{360D0E3B-096D-4352-8E0F-24444DA978CE}" type="presParOf" srcId="{12B27EEB-971E-4FF4-9FE4-406840FDCE84}" destId="{AE774DA4-B908-4303-9407-40B1CCC78200}" srcOrd="6" destOrd="0" presId="urn:microsoft.com/office/officeart/2008/layout/VerticalCurvedList"/>
    <dgm:cxn modelId="{FD7D51B0-117F-4440-B97E-6C161B530C1B}" type="presParOf" srcId="{AE774DA4-B908-4303-9407-40B1CCC78200}" destId="{C0141E33-6D73-4E4F-9C90-31C036988BCE}" srcOrd="0" destOrd="0" presId="urn:microsoft.com/office/officeart/2008/layout/VerticalCurvedList"/>
    <dgm:cxn modelId="{C1AFE145-242A-4BBE-AFEE-D4AC1D94B62B}" type="presParOf" srcId="{12B27EEB-971E-4FF4-9FE4-406840FDCE84}" destId="{7680A483-6F32-4806-BCBF-15834E02A475}" srcOrd="7" destOrd="0" presId="urn:microsoft.com/office/officeart/2008/layout/VerticalCurvedList"/>
    <dgm:cxn modelId="{6FF306CA-BFFE-4072-9883-3AB897C3284A}" type="presParOf" srcId="{12B27EEB-971E-4FF4-9FE4-406840FDCE84}" destId="{97ECBBAD-4729-48E6-B494-08A768419B77}" srcOrd="8" destOrd="0" presId="urn:microsoft.com/office/officeart/2008/layout/VerticalCurvedList"/>
    <dgm:cxn modelId="{69F40289-19A7-474C-B2D8-26727BD701AF}" type="presParOf" srcId="{97ECBBAD-4729-48E6-B494-08A768419B77}" destId="{CFCC972B-6B94-49EE-94DF-930F1AD2474F}"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598F00-6B6B-4508-84E6-9AB11806FBD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BBFC5118-AB2D-451B-AB07-306397CE5ABB}">
      <dgm:prSet phldrT="[Texte]" custT="1"/>
      <dgm:spPr>
        <a:xfrm>
          <a:off x="516607" y="774492"/>
          <a:ext cx="3078405" cy="703478"/>
        </a:xfrm>
        <a:prstGeom prst="rect">
          <a:avLst/>
        </a:prstGeom>
        <a:noFill/>
        <a:ln w="12700" cap="flat" cmpd="sng" algn="ctr">
          <a:solidFill>
            <a:sysClr val="window" lastClr="FFFFFF">
              <a:hueOff val="0"/>
              <a:satOff val="0"/>
              <a:lumOff val="0"/>
              <a:alphaOff val="0"/>
            </a:sysClr>
          </a:solidFill>
          <a:prstDash val="solid"/>
          <a:miter lim="800000"/>
        </a:ln>
        <a:effectLst/>
      </dgm:spPr>
      <dgm:t>
        <a:bodyPr/>
        <a:lstStyle/>
        <a:p>
          <a:pPr>
            <a:buNone/>
          </a:pPr>
          <a:endParaRPr lang="fr-FR" sz="1800" b="1" dirty="0">
            <a:solidFill>
              <a:srgbClr val="0070C0"/>
            </a:solidFill>
            <a:latin typeface="Arial"/>
            <a:ea typeface="+mn-ea"/>
            <a:cs typeface="+mn-cs"/>
          </a:endParaRPr>
        </a:p>
      </dgm:t>
    </dgm:pt>
    <dgm:pt modelId="{0E7D3DC0-3462-47CA-859D-E8556E14256A}" type="parTrans" cxnId="{BCF2553D-ACC7-4E6C-8A10-EDC5735B73B4}">
      <dgm:prSet/>
      <dgm:spPr/>
      <dgm:t>
        <a:bodyPr/>
        <a:lstStyle/>
        <a:p>
          <a:endParaRPr lang="fr-FR" sz="2400">
            <a:solidFill>
              <a:srgbClr val="0070C0"/>
            </a:solidFill>
          </a:endParaRPr>
        </a:p>
      </dgm:t>
    </dgm:pt>
    <dgm:pt modelId="{5BB2F224-C049-45BF-AF07-20042F565DCC}" type="sibTrans" cxnId="{BCF2553D-ACC7-4E6C-8A10-EDC5735B73B4}">
      <dgm:prSet/>
      <dgm:spPr>
        <a:xfrm>
          <a:off x="-5169977" y="-368984"/>
          <a:ext cx="6156636" cy="6156636"/>
        </a:xfrm>
        <a:prstGeom prst="blockArc">
          <a:avLst>
            <a:gd name="adj1" fmla="val 18900000"/>
            <a:gd name="adj2" fmla="val 2700000"/>
            <a:gd name="adj3" fmla="val 351"/>
          </a:avLst>
        </a:prstGeom>
        <a:noFill/>
        <a:ln w="12700" cap="flat" cmpd="sng" algn="ctr">
          <a:solidFill>
            <a:srgbClr val="009999">
              <a:shade val="60000"/>
              <a:hueOff val="0"/>
              <a:satOff val="0"/>
              <a:lumOff val="0"/>
              <a:alphaOff val="0"/>
            </a:srgbClr>
          </a:solidFill>
          <a:prstDash val="solid"/>
          <a:miter lim="800000"/>
        </a:ln>
        <a:effectLst/>
      </dgm:spPr>
      <dgm:t>
        <a:bodyPr/>
        <a:lstStyle/>
        <a:p>
          <a:endParaRPr lang="fr-FR" sz="2400">
            <a:solidFill>
              <a:srgbClr val="0070C0"/>
            </a:solidFill>
          </a:endParaRPr>
        </a:p>
      </dgm:t>
    </dgm:pt>
    <dgm:pt modelId="{80DFB4BD-5958-473D-A1DC-0A250AD3196B}">
      <dgm:prSet phldrT="[Texte]" custT="1"/>
      <dgm:spPr>
        <a:xfrm>
          <a:off x="919928" y="1829893"/>
          <a:ext cx="267508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u="none" kern="1200" dirty="0">
            <a:solidFill>
              <a:srgbClr val="0070C0"/>
            </a:solidFill>
            <a:latin typeface="Arial"/>
            <a:ea typeface="+mn-ea"/>
            <a:cs typeface="+mn-cs"/>
          </a:endParaRPr>
        </a:p>
      </dgm:t>
    </dgm:pt>
    <dgm:pt modelId="{FFA1AD85-36F0-4F95-9C33-D5428AD5C843}" type="parTrans" cxnId="{EC04214F-4716-413E-9589-7D254268823A}">
      <dgm:prSet/>
      <dgm:spPr/>
      <dgm:t>
        <a:bodyPr/>
        <a:lstStyle/>
        <a:p>
          <a:endParaRPr lang="fr-FR" sz="2400">
            <a:solidFill>
              <a:srgbClr val="0070C0"/>
            </a:solidFill>
          </a:endParaRPr>
        </a:p>
      </dgm:t>
    </dgm:pt>
    <dgm:pt modelId="{59750F7D-CABB-4E85-AE52-467BAB7D52E1}" type="sibTrans" cxnId="{EC04214F-4716-413E-9589-7D254268823A}">
      <dgm:prSet/>
      <dgm:spPr/>
      <dgm:t>
        <a:bodyPr/>
        <a:lstStyle/>
        <a:p>
          <a:endParaRPr lang="fr-FR" sz="2400">
            <a:solidFill>
              <a:srgbClr val="0070C0"/>
            </a:solidFill>
          </a:endParaRPr>
        </a:p>
      </dgm:t>
    </dgm:pt>
    <dgm:pt modelId="{114D092F-6C0B-4555-9C09-346213E8098E}">
      <dgm:prSet phldrT="[Texte]" custT="1"/>
      <dgm:spPr>
        <a:xfrm>
          <a:off x="919928" y="2885294"/>
          <a:ext cx="267508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gm:t>
    </dgm:pt>
    <dgm:pt modelId="{DD5FCADA-B8F7-4105-A3F9-702A0E15539E}" type="parTrans" cxnId="{26178B4B-3F15-46C7-9F16-F8F2B03A490A}">
      <dgm:prSet/>
      <dgm:spPr/>
      <dgm:t>
        <a:bodyPr/>
        <a:lstStyle/>
        <a:p>
          <a:endParaRPr lang="fr-FR" sz="2400">
            <a:solidFill>
              <a:srgbClr val="0070C0"/>
            </a:solidFill>
          </a:endParaRPr>
        </a:p>
      </dgm:t>
    </dgm:pt>
    <dgm:pt modelId="{8F418F15-1E53-4E93-B652-9B04CC74DFB5}" type="sibTrans" cxnId="{26178B4B-3F15-46C7-9F16-F8F2B03A490A}">
      <dgm:prSet/>
      <dgm:spPr/>
      <dgm:t>
        <a:bodyPr/>
        <a:lstStyle/>
        <a:p>
          <a:endParaRPr lang="fr-FR" sz="2400">
            <a:solidFill>
              <a:srgbClr val="0070C0"/>
            </a:solidFill>
          </a:endParaRPr>
        </a:p>
      </dgm:t>
    </dgm:pt>
    <dgm:pt modelId="{16D7CBE0-8C39-4CD2-8582-2DBDBD34FBCB}">
      <dgm:prSet phldrT="[Texte]" phldr="0" custT="1"/>
      <dgm:spPr>
        <a:xfrm>
          <a:off x="516607" y="3940695"/>
          <a:ext cx="3078405" cy="703478"/>
        </a:xfrm>
        <a:prstGeom prst="rect">
          <a:avLst/>
        </a:prstGeom>
        <a:noFill/>
        <a:ln w="12700" cap="flat" cmpd="sng" algn="ctr">
          <a:solidFill>
            <a:prstClr val="white">
              <a:hueOff val="0"/>
              <a:satOff val="0"/>
              <a:lumOff val="0"/>
              <a:alphaOff val="0"/>
            </a:prstClr>
          </a:solidFill>
          <a:prstDash val="solid"/>
          <a:miter lim="800000"/>
        </a:ln>
        <a:effectLst/>
      </dgm:spPr>
      <dgm:t>
        <a:bodyPr spcFirstLastPara="0" vert="horz" wrap="square" lIns="661676" tIns="50800" rIns="50800" bIns="50800" numCol="1" spcCol="1270" anchor="ctr" anchorCtr="0"/>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gm:t>
    </dgm:pt>
    <dgm:pt modelId="{D02BC80A-C2BB-4DD7-9F48-64C1A31102CF}" type="parTrans" cxnId="{5F7ABFB7-0DBE-4222-B85F-B25484C56A47}">
      <dgm:prSet/>
      <dgm:spPr/>
      <dgm:t>
        <a:bodyPr/>
        <a:lstStyle/>
        <a:p>
          <a:endParaRPr lang="fr-FR" sz="2400">
            <a:solidFill>
              <a:srgbClr val="0070C0"/>
            </a:solidFill>
          </a:endParaRPr>
        </a:p>
      </dgm:t>
    </dgm:pt>
    <dgm:pt modelId="{34838B52-107C-4E6A-829B-73923127CE27}" type="sibTrans" cxnId="{5F7ABFB7-0DBE-4222-B85F-B25484C56A47}">
      <dgm:prSet/>
      <dgm:spPr/>
      <dgm:t>
        <a:bodyPr/>
        <a:lstStyle/>
        <a:p>
          <a:endParaRPr lang="fr-FR" sz="2400">
            <a:solidFill>
              <a:srgbClr val="0070C0"/>
            </a:solidFill>
          </a:endParaRPr>
        </a:p>
      </dgm:t>
    </dgm:pt>
    <dgm:pt modelId="{19A1F8D5-2157-4B6A-BEFB-DE073EE105D0}" type="pres">
      <dgm:prSet presAssocID="{40598F00-6B6B-4508-84E6-9AB11806FBD4}" presName="Name0" presStyleCnt="0">
        <dgm:presLayoutVars>
          <dgm:chMax val="7"/>
          <dgm:chPref val="7"/>
          <dgm:dir/>
        </dgm:presLayoutVars>
      </dgm:prSet>
      <dgm:spPr/>
    </dgm:pt>
    <dgm:pt modelId="{12B27EEB-971E-4FF4-9FE4-406840FDCE84}" type="pres">
      <dgm:prSet presAssocID="{40598F00-6B6B-4508-84E6-9AB11806FBD4}" presName="Name1" presStyleCnt="0"/>
      <dgm:spPr/>
    </dgm:pt>
    <dgm:pt modelId="{2FD38707-BEBF-420F-A0A0-69297CC958D2}" type="pres">
      <dgm:prSet presAssocID="{40598F00-6B6B-4508-84E6-9AB11806FBD4}" presName="cycle" presStyleCnt="0"/>
      <dgm:spPr/>
    </dgm:pt>
    <dgm:pt modelId="{77BE7949-E513-4436-A788-1319B6DF3C86}" type="pres">
      <dgm:prSet presAssocID="{40598F00-6B6B-4508-84E6-9AB11806FBD4}" presName="srcNode" presStyleLbl="node1" presStyleIdx="0" presStyleCnt="4"/>
      <dgm:spPr/>
    </dgm:pt>
    <dgm:pt modelId="{67D102B8-1E15-4951-80CA-B543343DD5B8}" type="pres">
      <dgm:prSet presAssocID="{40598F00-6B6B-4508-84E6-9AB11806FBD4}" presName="conn" presStyleLbl="parChTrans1D2" presStyleIdx="0" presStyleCnt="1"/>
      <dgm:spPr/>
    </dgm:pt>
    <dgm:pt modelId="{FEFF2333-6C01-4C22-BF17-68D474C438AC}" type="pres">
      <dgm:prSet presAssocID="{40598F00-6B6B-4508-84E6-9AB11806FBD4}" presName="extraNode" presStyleLbl="node1" presStyleIdx="0" presStyleCnt="4"/>
      <dgm:spPr/>
    </dgm:pt>
    <dgm:pt modelId="{8029E257-718B-4C2C-88C4-24433F1C81DD}" type="pres">
      <dgm:prSet presAssocID="{40598F00-6B6B-4508-84E6-9AB11806FBD4}" presName="dstNode" presStyleLbl="node1" presStyleIdx="0" presStyleCnt="4"/>
      <dgm:spPr/>
    </dgm:pt>
    <dgm:pt modelId="{F17D2CF8-34B7-42E7-AD33-23B671F562D0}" type="pres">
      <dgm:prSet presAssocID="{BBFC5118-AB2D-451B-AB07-306397CE5ABB}" presName="text_1" presStyleLbl="node1" presStyleIdx="0" presStyleCnt="4">
        <dgm:presLayoutVars>
          <dgm:bulletEnabled val="1"/>
        </dgm:presLayoutVars>
      </dgm:prSet>
      <dgm:spPr/>
    </dgm:pt>
    <dgm:pt modelId="{462656B8-9017-412A-9498-838BB67114FF}" type="pres">
      <dgm:prSet presAssocID="{BBFC5118-AB2D-451B-AB07-306397CE5ABB}" presName="accent_1" presStyleCnt="0"/>
      <dgm:spPr/>
    </dgm:pt>
    <dgm:pt modelId="{2EACE58F-63DB-41AE-BD7F-7884060EA91E}" type="pres">
      <dgm:prSet presAssocID="{BBFC5118-AB2D-451B-AB07-306397CE5ABB}" presName="accentRepeatNode" presStyleLbl="solidFgAcc1" presStyleIdx="0" presStyleCnt="4"/>
      <dgm:spPr>
        <a:xfrm>
          <a:off x="76933" y="686557"/>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CC7E5D7D-C401-4675-8252-2E312707419B}" type="pres">
      <dgm:prSet presAssocID="{80DFB4BD-5958-473D-A1DC-0A250AD3196B}" presName="text_2" presStyleLbl="node1" presStyleIdx="1" presStyleCnt="4">
        <dgm:presLayoutVars>
          <dgm:bulletEnabled val="1"/>
        </dgm:presLayoutVars>
      </dgm:prSet>
      <dgm:spPr>
        <a:xfrm>
          <a:off x="1088431" y="1667215"/>
          <a:ext cx="3508586" cy="833607"/>
        </a:xfrm>
        <a:prstGeom prst="rect">
          <a:avLst/>
        </a:prstGeom>
      </dgm:spPr>
    </dgm:pt>
    <dgm:pt modelId="{A1DEBF18-9033-4351-9D76-8A66D5852624}" type="pres">
      <dgm:prSet presAssocID="{80DFB4BD-5958-473D-A1DC-0A250AD3196B}" presName="accent_2" presStyleCnt="0"/>
      <dgm:spPr/>
    </dgm:pt>
    <dgm:pt modelId="{CECF3EE1-D877-4B27-AA4B-FEA8E5D40137}" type="pres">
      <dgm:prSet presAssocID="{80DFB4BD-5958-473D-A1DC-0A250AD3196B}" presName="accentRepeatNode" presStyleLbl="solidFgAcc1" presStyleIdx="1" presStyleCnt="4"/>
      <dgm:spPr>
        <a:xfrm>
          <a:off x="480254" y="1741958"/>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CBEEF40B-C0B8-422C-8C72-84620AC9E089}" type="pres">
      <dgm:prSet presAssocID="{114D092F-6C0B-4555-9C09-346213E8098E}" presName="text_3" presStyleLbl="node1" presStyleIdx="2" presStyleCnt="4">
        <dgm:presLayoutVars>
          <dgm:bulletEnabled val="1"/>
        </dgm:presLayoutVars>
      </dgm:prSet>
      <dgm:spPr>
        <a:xfrm>
          <a:off x="1088431" y="2917843"/>
          <a:ext cx="3508586" cy="833607"/>
        </a:xfrm>
        <a:prstGeom prst="rect">
          <a:avLst/>
        </a:prstGeom>
      </dgm:spPr>
    </dgm:pt>
    <dgm:pt modelId="{AE774DA4-B908-4303-9407-40B1CCC78200}" type="pres">
      <dgm:prSet presAssocID="{114D092F-6C0B-4555-9C09-346213E8098E}" presName="accent_3" presStyleCnt="0"/>
      <dgm:spPr/>
    </dgm:pt>
    <dgm:pt modelId="{C0141E33-6D73-4E4F-9C90-31C036988BCE}" type="pres">
      <dgm:prSet presAssocID="{114D092F-6C0B-4555-9C09-346213E8098E}" presName="accentRepeatNode" presStyleLbl="solidFgAcc1" presStyleIdx="2" presStyleCnt="4"/>
      <dgm:spPr>
        <a:xfrm>
          <a:off x="480254" y="2797359"/>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 modelId="{7680A483-6F32-4806-BCBF-15834E02A475}" type="pres">
      <dgm:prSet presAssocID="{16D7CBE0-8C39-4CD2-8582-2DBDBD34FBCB}" presName="text_4" presStyleLbl="node1" presStyleIdx="3" presStyleCnt="4">
        <dgm:presLayoutVars>
          <dgm:bulletEnabled val="1"/>
        </dgm:presLayoutVars>
      </dgm:prSet>
      <dgm:spPr>
        <a:xfrm>
          <a:off x="610504" y="4168472"/>
          <a:ext cx="3986513" cy="833607"/>
        </a:xfrm>
        <a:prstGeom prst="rect">
          <a:avLst/>
        </a:prstGeom>
      </dgm:spPr>
    </dgm:pt>
    <dgm:pt modelId="{97ECBBAD-4729-48E6-B494-08A768419B77}" type="pres">
      <dgm:prSet presAssocID="{16D7CBE0-8C39-4CD2-8582-2DBDBD34FBCB}" presName="accent_4" presStyleCnt="0"/>
      <dgm:spPr/>
    </dgm:pt>
    <dgm:pt modelId="{CFCC972B-6B94-49EE-94DF-930F1AD2474F}" type="pres">
      <dgm:prSet presAssocID="{16D7CBE0-8C39-4CD2-8582-2DBDBD34FBCB}" presName="accentRepeatNode" presStyleLbl="solidFgAcc1" presStyleIdx="3" presStyleCnt="4"/>
      <dgm:spPr>
        <a:xfrm>
          <a:off x="76933" y="3852760"/>
          <a:ext cx="879348" cy="879348"/>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gm:spPr>
    </dgm:pt>
  </dgm:ptLst>
  <dgm:cxnLst>
    <dgm:cxn modelId="{BCF2553D-ACC7-4E6C-8A10-EDC5735B73B4}" srcId="{40598F00-6B6B-4508-84E6-9AB11806FBD4}" destId="{BBFC5118-AB2D-451B-AB07-306397CE5ABB}" srcOrd="0" destOrd="0" parTransId="{0E7D3DC0-3462-47CA-859D-E8556E14256A}" sibTransId="{5BB2F224-C049-45BF-AF07-20042F565DCC}"/>
    <dgm:cxn modelId="{26178B4B-3F15-46C7-9F16-F8F2B03A490A}" srcId="{40598F00-6B6B-4508-84E6-9AB11806FBD4}" destId="{114D092F-6C0B-4555-9C09-346213E8098E}" srcOrd="2" destOrd="0" parTransId="{DD5FCADA-B8F7-4105-A3F9-702A0E15539E}" sibTransId="{8F418F15-1E53-4E93-B652-9B04CC74DFB5}"/>
    <dgm:cxn modelId="{EC04214F-4716-413E-9589-7D254268823A}" srcId="{40598F00-6B6B-4508-84E6-9AB11806FBD4}" destId="{80DFB4BD-5958-473D-A1DC-0A250AD3196B}" srcOrd="1" destOrd="0" parTransId="{FFA1AD85-36F0-4F95-9C33-D5428AD5C843}" sibTransId="{59750F7D-CABB-4E85-AE52-467BAB7D52E1}"/>
    <dgm:cxn modelId="{080B126C-5741-4BEC-8AC2-45C54A2C3547}" type="presOf" srcId="{16D7CBE0-8C39-4CD2-8582-2DBDBD34FBCB}" destId="{7680A483-6F32-4806-BCBF-15834E02A475}" srcOrd="0" destOrd="0" presId="urn:microsoft.com/office/officeart/2008/layout/VerticalCurvedList"/>
    <dgm:cxn modelId="{01FDEE7E-C2E7-4820-A511-41CF6FC849CA}" type="presOf" srcId="{114D092F-6C0B-4555-9C09-346213E8098E}" destId="{CBEEF40B-C0B8-422C-8C72-84620AC9E089}" srcOrd="0" destOrd="0" presId="urn:microsoft.com/office/officeart/2008/layout/VerticalCurvedList"/>
    <dgm:cxn modelId="{72D6618E-BBE7-4844-A5E2-CE61EAD7E782}" type="presOf" srcId="{5BB2F224-C049-45BF-AF07-20042F565DCC}" destId="{67D102B8-1E15-4951-80CA-B543343DD5B8}" srcOrd="0" destOrd="0" presId="urn:microsoft.com/office/officeart/2008/layout/VerticalCurvedList"/>
    <dgm:cxn modelId="{8FD2EEB4-8561-4D3E-B85C-474DCC2EFE69}" type="presOf" srcId="{40598F00-6B6B-4508-84E6-9AB11806FBD4}" destId="{19A1F8D5-2157-4B6A-BEFB-DE073EE105D0}" srcOrd="0" destOrd="0" presId="urn:microsoft.com/office/officeart/2008/layout/VerticalCurvedList"/>
    <dgm:cxn modelId="{5F7ABFB7-0DBE-4222-B85F-B25484C56A47}" srcId="{40598F00-6B6B-4508-84E6-9AB11806FBD4}" destId="{16D7CBE0-8C39-4CD2-8582-2DBDBD34FBCB}" srcOrd="3" destOrd="0" parTransId="{D02BC80A-C2BB-4DD7-9F48-64C1A31102CF}" sibTransId="{34838B52-107C-4E6A-829B-73923127CE27}"/>
    <dgm:cxn modelId="{4DA928CE-286E-4645-8091-9A5C92BF91D2}" type="presOf" srcId="{BBFC5118-AB2D-451B-AB07-306397CE5ABB}" destId="{F17D2CF8-34B7-42E7-AD33-23B671F562D0}" srcOrd="0" destOrd="0" presId="urn:microsoft.com/office/officeart/2008/layout/VerticalCurvedList"/>
    <dgm:cxn modelId="{286151D5-F0D9-4D3A-B1B6-7AD809446041}" type="presOf" srcId="{80DFB4BD-5958-473D-A1DC-0A250AD3196B}" destId="{CC7E5D7D-C401-4675-8252-2E312707419B}" srcOrd="0" destOrd="0" presId="urn:microsoft.com/office/officeart/2008/layout/VerticalCurvedList"/>
    <dgm:cxn modelId="{85E18AE1-6491-4F3A-AC4A-FE7F4F1186FA}" type="presParOf" srcId="{19A1F8D5-2157-4B6A-BEFB-DE073EE105D0}" destId="{12B27EEB-971E-4FF4-9FE4-406840FDCE84}" srcOrd="0" destOrd="0" presId="urn:microsoft.com/office/officeart/2008/layout/VerticalCurvedList"/>
    <dgm:cxn modelId="{3A77E2A8-DD7F-40A1-9CF5-AC2559EDA684}" type="presParOf" srcId="{12B27EEB-971E-4FF4-9FE4-406840FDCE84}" destId="{2FD38707-BEBF-420F-A0A0-69297CC958D2}" srcOrd="0" destOrd="0" presId="urn:microsoft.com/office/officeart/2008/layout/VerticalCurvedList"/>
    <dgm:cxn modelId="{53C41642-CBCE-4F9C-A638-75AC5ABAC7A3}" type="presParOf" srcId="{2FD38707-BEBF-420F-A0A0-69297CC958D2}" destId="{77BE7949-E513-4436-A788-1319B6DF3C86}" srcOrd="0" destOrd="0" presId="urn:microsoft.com/office/officeart/2008/layout/VerticalCurvedList"/>
    <dgm:cxn modelId="{E7585218-5A87-4AFC-AEED-1B4827E640CA}" type="presParOf" srcId="{2FD38707-BEBF-420F-A0A0-69297CC958D2}" destId="{67D102B8-1E15-4951-80CA-B543343DD5B8}" srcOrd="1" destOrd="0" presId="urn:microsoft.com/office/officeart/2008/layout/VerticalCurvedList"/>
    <dgm:cxn modelId="{D70F8969-A25E-4B6A-AB29-E1CD472D4EB3}" type="presParOf" srcId="{2FD38707-BEBF-420F-A0A0-69297CC958D2}" destId="{FEFF2333-6C01-4C22-BF17-68D474C438AC}" srcOrd="2" destOrd="0" presId="urn:microsoft.com/office/officeart/2008/layout/VerticalCurvedList"/>
    <dgm:cxn modelId="{DB333854-C1A4-44F9-9B4B-E6641F824839}" type="presParOf" srcId="{2FD38707-BEBF-420F-A0A0-69297CC958D2}" destId="{8029E257-718B-4C2C-88C4-24433F1C81DD}" srcOrd="3" destOrd="0" presId="urn:microsoft.com/office/officeart/2008/layout/VerticalCurvedList"/>
    <dgm:cxn modelId="{DEBE540A-E421-43DD-916A-73F65A80B1AB}" type="presParOf" srcId="{12B27EEB-971E-4FF4-9FE4-406840FDCE84}" destId="{F17D2CF8-34B7-42E7-AD33-23B671F562D0}" srcOrd="1" destOrd="0" presId="urn:microsoft.com/office/officeart/2008/layout/VerticalCurvedList"/>
    <dgm:cxn modelId="{B1122B06-5D04-4CBD-8751-9148862B18CC}" type="presParOf" srcId="{12B27EEB-971E-4FF4-9FE4-406840FDCE84}" destId="{462656B8-9017-412A-9498-838BB67114FF}" srcOrd="2" destOrd="0" presId="urn:microsoft.com/office/officeart/2008/layout/VerticalCurvedList"/>
    <dgm:cxn modelId="{AE9DDAEC-7FBE-48BA-AB58-434CEB3EEDED}" type="presParOf" srcId="{462656B8-9017-412A-9498-838BB67114FF}" destId="{2EACE58F-63DB-41AE-BD7F-7884060EA91E}" srcOrd="0" destOrd="0" presId="urn:microsoft.com/office/officeart/2008/layout/VerticalCurvedList"/>
    <dgm:cxn modelId="{9814C8E3-FD03-4D6C-BDFB-594E1B9666BF}" type="presParOf" srcId="{12B27EEB-971E-4FF4-9FE4-406840FDCE84}" destId="{CC7E5D7D-C401-4675-8252-2E312707419B}" srcOrd="3" destOrd="0" presId="urn:microsoft.com/office/officeart/2008/layout/VerticalCurvedList"/>
    <dgm:cxn modelId="{8D4657C3-4D87-4CA3-B13A-256A0D5B601A}" type="presParOf" srcId="{12B27EEB-971E-4FF4-9FE4-406840FDCE84}" destId="{A1DEBF18-9033-4351-9D76-8A66D5852624}" srcOrd="4" destOrd="0" presId="urn:microsoft.com/office/officeart/2008/layout/VerticalCurvedList"/>
    <dgm:cxn modelId="{98553851-DF55-4501-AB8F-95C0CD2724CB}" type="presParOf" srcId="{A1DEBF18-9033-4351-9D76-8A66D5852624}" destId="{CECF3EE1-D877-4B27-AA4B-FEA8E5D40137}" srcOrd="0" destOrd="0" presId="urn:microsoft.com/office/officeart/2008/layout/VerticalCurvedList"/>
    <dgm:cxn modelId="{93318165-5C5E-476C-92B8-8879483EF813}" type="presParOf" srcId="{12B27EEB-971E-4FF4-9FE4-406840FDCE84}" destId="{CBEEF40B-C0B8-422C-8C72-84620AC9E089}" srcOrd="5" destOrd="0" presId="urn:microsoft.com/office/officeart/2008/layout/VerticalCurvedList"/>
    <dgm:cxn modelId="{360D0E3B-096D-4352-8E0F-24444DA978CE}" type="presParOf" srcId="{12B27EEB-971E-4FF4-9FE4-406840FDCE84}" destId="{AE774DA4-B908-4303-9407-40B1CCC78200}" srcOrd="6" destOrd="0" presId="urn:microsoft.com/office/officeart/2008/layout/VerticalCurvedList"/>
    <dgm:cxn modelId="{FD7D51B0-117F-4440-B97E-6C161B530C1B}" type="presParOf" srcId="{AE774DA4-B908-4303-9407-40B1CCC78200}" destId="{C0141E33-6D73-4E4F-9C90-31C036988BCE}" srcOrd="0" destOrd="0" presId="urn:microsoft.com/office/officeart/2008/layout/VerticalCurvedList"/>
    <dgm:cxn modelId="{C1AFE145-242A-4BBE-AFEE-D4AC1D94B62B}" type="presParOf" srcId="{12B27EEB-971E-4FF4-9FE4-406840FDCE84}" destId="{7680A483-6F32-4806-BCBF-15834E02A475}" srcOrd="7" destOrd="0" presId="urn:microsoft.com/office/officeart/2008/layout/VerticalCurvedList"/>
    <dgm:cxn modelId="{6FF306CA-BFFE-4072-9883-3AB897C3284A}" type="presParOf" srcId="{12B27EEB-971E-4FF4-9FE4-406840FDCE84}" destId="{97ECBBAD-4729-48E6-B494-08A768419B77}" srcOrd="8" destOrd="0" presId="urn:microsoft.com/office/officeart/2008/layout/VerticalCurvedList"/>
    <dgm:cxn modelId="{69F40289-19A7-474C-B2D8-26727BD701AF}" type="presParOf" srcId="{97ECBBAD-4729-48E6-B494-08A768419B77}" destId="{CFCC972B-6B94-49EE-94DF-930F1AD2474F}"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D102B8-1E15-4951-80CA-B543343DD5B8}">
      <dsp:nvSpPr>
        <dsp:cNvPr id="0" name=""/>
        <dsp:cNvSpPr/>
      </dsp:nvSpPr>
      <dsp:spPr>
        <a:xfrm>
          <a:off x="-6126981" y="-937410"/>
          <a:ext cx="7293488" cy="7293488"/>
        </a:xfrm>
        <a:prstGeom prst="blockArc">
          <a:avLst>
            <a:gd name="adj1" fmla="val 18900000"/>
            <a:gd name="adj2" fmla="val 2700000"/>
            <a:gd name="adj3" fmla="val 351"/>
          </a:avLst>
        </a:prstGeom>
        <a:noFill/>
        <a:ln w="12700" cap="flat" cmpd="sng" algn="ctr">
          <a:solidFill>
            <a:srgbClr val="009999">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F17D2CF8-34B7-42E7-AD33-23B671F562D0}">
      <dsp:nvSpPr>
        <dsp:cNvPr id="0" name=""/>
        <dsp:cNvSpPr/>
      </dsp:nvSpPr>
      <dsp:spPr>
        <a:xfrm>
          <a:off x="610504" y="416587"/>
          <a:ext cx="6666056" cy="833607"/>
        </a:xfrm>
        <a:prstGeom prst="rect">
          <a:avLst/>
        </a:prstGeom>
        <a:no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5720" rIns="45720" bIns="45720" numCol="1" spcCol="1270" anchor="ctr" anchorCtr="0">
          <a:noAutofit/>
        </a:bodyPr>
        <a:lstStyle/>
        <a:p>
          <a:pPr marL="0" lvl="0" indent="0" algn="l" defTabSz="8001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610504" y="416587"/>
        <a:ext cx="6666056" cy="833607"/>
      </dsp:txXfrm>
    </dsp:sp>
    <dsp:sp modelId="{2EACE58F-63DB-41AE-BD7F-7884060EA91E}">
      <dsp:nvSpPr>
        <dsp:cNvPr id="0" name=""/>
        <dsp:cNvSpPr/>
      </dsp:nvSpPr>
      <dsp:spPr>
        <a:xfrm>
          <a:off x="89500" y="312386"/>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C7E5D7D-C401-4675-8252-2E312707419B}">
      <dsp:nvSpPr>
        <dsp:cNvPr id="0" name=""/>
        <dsp:cNvSpPr/>
      </dsp:nvSpPr>
      <dsp:spPr>
        <a:xfrm>
          <a:off x="1088431" y="1667215"/>
          <a:ext cx="6188129"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u="none" kern="1200" dirty="0">
            <a:solidFill>
              <a:srgbClr val="0070C0"/>
            </a:solidFill>
            <a:latin typeface="Arial"/>
            <a:ea typeface="+mn-ea"/>
            <a:cs typeface="+mn-cs"/>
          </a:endParaRPr>
        </a:p>
      </dsp:txBody>
      <dsp:txXfrm>
        <a:off x="1088431" y="1667215"/>
        <a:ext cx="6188129" cy="833607"/>
      </dsp:txXfrm>
    </dsp:sp>
    <dsp:sp modelId="{CECF3EE1-D877-4B27-AA4B-FEA8E5D40137}">
      <dsp:nvSpPr>
        <dsp:cNvPr id="0" name=""/>
        <dsp:cNvSpPr/>
      </dsp:nvSpPr>
      <dsp:spPr>
        <a:xfrm>
          <a:off x="567426" y="1563014"/>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BEEF40B-C0B8-422C-8C72-84620AC9E089}">
      <dsp:nvSpPr>
        <dsp:cNvPr id="0" name=""/>
        <dsp:cNvSpPr/>
      </dsp:nvSpPr>
      <dsp:spPr>
        <a:xfrm>
          <a:off x="1088431" y="2917843"/>
          <a:ext cx="6188129"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1088431" y="2917843"/>
        <a:ext cx="6188129" cy="833607"/>
      </dsp:txXfrm>
    </dsp:sp>
    <dsp:sp modelId="{C0141E33-6D73-4E4F-9C90-31C036988BCE}">
      <dsp:nvSpPr>
        <dsp:cNvPr id="0" name=""/>
        <dsp:cNvSpPr/>
      </dsp:nvSpPr>
      <dsp:spPr>
        <a:xfrm>
          <a:off x="567426" y="2813642"/>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680A483-6F32-4806-BCBF-15834E02A475}">
      <dsp:nvSpPr>
        <dsp:cNvPr id="0" name=""/>
        <dsp:cNvSpPr/>
      </dsp:nvSpPr>
      <dsp:spPr>
        <a:xfrm>
          <a:off x="610504" y="4168472"/>
          <a:ext cx="6666056"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610504" y="4168472"/>
        <a:ext cx="6666056" cy="833607"/>
      </dsp:txXfrm>
    </dsp:sp>
    <dsp:sp modelId="{CFCC972B-6B94-49EE-94DF-930F1AD2474F}">
      <dsp:nvSpPr>
        <dsp:cNvPr id="0" name=""/>
        <dsp:cNvSpPr/>
      </dsp:nvSpPr>
      <dsp:spPr>
        <a:xfrm>
          <a:off x="89500" y="4064271"/>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D102B8-1E15-4951-80CA-B543343DD5B8}">
      <dsp:nvSpPr>
        <dsp:cNvPr id="0" name=""/>
        <dsp:cNvSpPr/>
      </dsp:nvSpPr>
      <dsp:spPr>
        <a:xfrm>
          <a:off x="-6126981" y="-937410"/>
          <a:ext cx="7293488" cy="7293488"/>
        </a:xfrm>
        <a:prstGeom prst="blockArc">
          <a:avLst>
            <a:gd name="adj1" fmla="val 18900000"/>
            <a:gd name="adj2" fmla="val 2700000"/>
            <a:gd name="adj3" fmla="val 351"/>
          </a:avLst>
        </a:prstGeom>
        <a:noFill/>
        <a:ln w="12700" cap="flat" cmpd="sng" algn="ctr">
          <a:solidFill>
            <a:srgbClr val="009999">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F17D2CF8-34B7-42E7-AD33-23B671F562D0}">
      <dsp:nvSpPr>
        <dsp:cNvPr id="0" name=""/>
        <dsp:cNvSpPr/>
      </dsp:nvSpPr>
      <dsp:spPr>
        <a:xfrm>
          <a:off x="610504" y="416587"/>
          <a:ext cx="6666056" cy="833607"/>
        </a:xfrm>
        <a:prstGeom prst="rect">
          <a:avLst/>
        </a:prstGeom>
        <a:no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5720" rIns="45720" bIns="45720" numCol="1" spcCol="1270" anchor="ctr" anchorCtr="0">
          <a:noAutofit/>
        </a:bodyPr>
        <a:lstStyle/>
        <a:p>
          <a:pPr marL="0" lvl="0" indent="0" algn="l" defTabSz="8001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610504" y="416587"/>
        <a:ext cx="6666056" cy="833607"/>
      </dsp:txXfrm>
    </dsp:sp>
    <dsp:sp modelId="{2EACE58F-63DB-41AE-BD7F-7884060EA91E}">
      <dsp:nvSpPr>
        <dsp:cNvPr id="0" name=""/>
        <dsp:cNvSpPr/>
      </dsp:nvSpPr>
      <dsp:spPr>
        <a:xfrm>
          <a:off x="89500" y="312386"/>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C7E5D7D-C401-4675-8252-2E312707419B}">
      <dsp:nvSpPr>
        <dsp:cNvPr id="0" name=""/>
        <dsp:cNvSpPr/>
      </dsp:nvSpPr>
      <dsp:spPr>
        <a:xfrm>
          <a:off x="1088431" y="1667215"/>
          <a:ext cx="6188129"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u="none" kern="1200" dirty="0">
            <a:solidFill>
              <a:srgbClr val="0070C0"/>
            </a:solidFill>
            <a:latin typeface="Arial"/>
            <a:ea typeface="+mn-ea"/>
            <a:cs typeface="+mn-cs"/>
          </a:endParaRPr>
        </a:p>
      </dsp:txBody>
      <dsp:txXfrm>
        <a:off x="1088431" y="1667215"/>
        <a:ext cx="6188129" cy="833607"/>
      </dsp:txXfrm>
    </dsp:sp>
    <dsp:sp modelId="{CECF3EE1-D877-4B27-AA4B-FEA8E5D40137}">
      <dsp:nvSpPr>
        <dsp:cNvPr id="0" name=""/>
        <dsp:cNvSpPr/>
      </dsp:nvSpPr>
      <dsp:spPr>
        <a:xfrm>
          <a:off x="567426" y="1563014"/>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BEEF40B-C0B8-422C-8C72-84620AC9E089}">
      <dsp:nvSpPr>
        <dsp:cNvPr id="0" name=""/>
        <dsp:cNvSpPr/>
      </dsp:nvSpPr>
      <dsp:spPr>
        <a:xfrm>
          <a:off x="1088431" y="2917843"/>
          <a:ext cx="6188129"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1088431" y="2917843"/>
        <a:ext cx="6188129" cy="833607"/>
      </dsp:txXfrm>
    </dsp:sp>
    <dsp:sp modelId="{C0141E33-6D73-4E4F-9C90-31C036988BCE}">
      <dsp:nvSpPr>
        <dsp:cNvPr id="0" name=""/>
        <dsp:cNvSpPr/>
      </dsp:nvSpPr>
      <dsp:spPr>
        <a:xfrm>
          <a:off x="567426" y="2813642"/>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680A483-6F32-4806-BCBF-15834E02A475}">
      <dsp:nvSpPr>
        <dsp:cNvPr id="0" name=""/>
        <dsp:cNvSpPr/>
      </dsp:nvSpPr>
      <dsp:spPr>
        <a:xfrm>
          <a:off x="610504" y="4168472"/>
          <a:ext cx="6666056" cy="833607"/>
        </a:xfrm>
        <a:prstGeom prst="rect">
          <a:avLst/>
        </a:prstGeom>
        <a:no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1066800">
            <a:lnSpc>
              <a:spcPct val="90000"/>
            </a:lnSpc>
            <a:spcBef>
              <a:spcPct val="0"/>
            </a:spcBef>
            <a:spcAft>
              <a:spcPct val="35000"/>
            </a:spcAft>
            <a:buNone/>
          </a:pPr>
          <a:endParaRPr lang="fr-FR" sz="1800" b="1" kern="1200" dirty="0">
            <a:solidFill>
              <a:srgbClr val="0070C0"/>
            </a:solidFill>
            <a:latin typeface="Arial"/>
            <a:ea typeface="+mn-ea"/>
            <a:cs typeface="+mn-cs"/>
          </a:endParaRPr>
        </a:p>
      </dsp:txBody>
      <dsp:txXfrm>
        <a:off x="610504" y="4168472"/>
        <a:ext cx="6666056" cy="833607"/>
      </dsp:txXfrm>
    </dsp:sp>
    <dsp:sp modelId="{CFCC972B-6B94-49EE-94DF-930F1AD2474F}">
      <dsp:nvSpPr>
        <dsp:cNvPr id="0" name=""/>
        <dsp:cNvSpPr/>
      </dsp:nvSpPr>
      <dsp:spPr>
        <a:xfrm>
          <a:off x="89500" y="4064271"/>
          <a:ext cx="1042009" cy="1042009"/>
        </a:xfrm>
        <a:prstGeom prst="ellipse">
          <a:avLst/>
        </a:prstGeom>
        <a:solidFill>
          <a:sysClr val="window" lastClr="FFFFFF">
            <a:hueOff val="0"/>
            <a:satOff val="0"/>
            <a:lumOff val="0"/>
            <a:alphaOff val="0"/>
          </a:sysClr>
        </a:solidFill>
        <a:ln w="12700" cap="flat" cmpd="sng" algn="ctr">
          <a:solidFill>
            <a:srgbClr val="0099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433499-5BD2-4594-9A66-1EC725BB1D00}" type="datetimeFigureOut">
              <a:rPr lang="fr-FR" smtClean="0"/>
              <a:t>09/04/2026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0A4BEE-AFDB-45AE-837E-14050D3E038A}" type="slidenum">
              <a:rPr lang="fr-FR" smtClean="0"/>
              <a:t>‹N°›</a:t>
            </a:fld>
            <a:endParaRPr lang="fr-FR"/>
          </a:p>
        </p:txBody>
      </p:sp>
    </p:spTree>
    <p:extLst>
      <p:ext uri="{BB962C8B-B14F-4D97-AF65-F5344CB8AC3E}">
        <p14:creationId xmlns:p14="http://schemas.microsoft.com/office/powerpoint/2010/main" val="4134621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E56B8-4EBF-B024-7F0D-427D159851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AD782D0-543D-3835-BA95-829C5889CFAF}"/>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2EE5E844-F937-46AD-187A-C9E6200EAD66}"/>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7E709715-CF79-4C7C-3E59-755EA00DDF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DA693-90B7-4EB8-8209-9CE795579BA2}"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4386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F80FD-031E-190B-D8CA-FB879DD305B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AC15E7C-532B-C97B-CCEF-9F003B3D0664}"/>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38B6F7B8-C4AF-D6D5-23B1-3525534B8A7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FB9C1AD-48C8-FF4A-CB96-E0D038B0B02B}"/>
              </a:ext>
            </a:extLst>
          </p:cNvPr>
          <p:cNvSpPr>
            <a:spLocks noGrp="1"/>
          </p:cNvSpPr>
          <p:nvPr>
            <p:ph type="sldNum" sz="quarter" idx="5"/>
          </p:nvPr>
        </p:nvSpPr>
        <p:spPr/>
        <p:txBody>
          <a:bodyPr/>
          <a:lstStyle/>
          <a:p>
            <a:fld id="{AFEDA693-90B7-4EB8-8209-9CE795579BA2}" type="slidenum">
              <a:rPr lang="fr-FR" smtClean="0"/>
              <a:t>13</a:t>
            </a:fld>
            <a:endParaRPr lang="fr-FR"/>
          </a:p>
        </p:txBody>
      </p:sp>
    </p:spTree>
    <p:extLst>
      <p:ext uri="{BB962C8B-B14F-4D97-AF65-F5344CB8AC3E}">
        <p14:creationId xmlns:p14="http://schemas.microsoft.com/office/powerpoint/2010/main" val="1491104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0DD73-725E-B5E6-BF05-5CE2C9CA021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615AF1E-F303-ED40-685B-25C0DE7AD9BA}"/>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0BF741FE-9B7E-35CB-1F65-C85C1076522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45A1C79-9852-EC94-1D1F-B0F249C2A3E8}"/>
              </a:ext>
            </a:extLst>
          </p:cNvPr>
          <p:cNvSpPr>
            <a:spLocks noGrp="1"/>
          </p:cNvSpPr>
          <p:nvPr>
            <p:ph type="sldNum" sz="quarter" idx="5"/>
          </p:nvPr>
        </p:nvSpPr>
        <p:spPr/>
        <p:txBody>
          <a:bodyPr/>
          <a:lstStyle/>
          <a:p>
            <a:fld id="{AFEDA693-90B7-4EB8-8209-9CE795579BA2}" type="slidenum">
              <a:rPr lang="fr-FR" smtClean="0"/>
              <a:t>14</a:t>
            </a:fld>
            <a:endParaRPr lang="fr-FR"/>
          </a:p>
        </p:txBody>
      </p:sp>
    </p:spTree>
    <p:extLst>
      <p:ext uri="{BB962C8B-B14F-4D97-AF65-F5344CB8AC3E}">
        <p14:creationId xmlns:p14="http://schemas.microsoft.com/office/powerpoint/2010/main" val="910704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A8969-57C0-8F09-BFD5-4E31E681228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34C3AB-12C5-B471-67DA-BDA31243FD85}"/>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F8E2A2E4-4E06-2F91-DADC-0435AEDEE125}"/>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36963C7B-A104-FFAD-1F23-42616837669E}"/>
              </a:ext>
            </a:extLst>
          </p:cNvPr>
          <p:cNvSpPr>
            <a:spLocks noGrp="1"/>
          </p:cNvSpPr>
          <p:nvPr>
            <p:ph type="sldNum" sz="quarter" idx="5"/>
          </p:nvPr>
        </p:nvSpPr>
        <p:spPr/>
        <p:txBody>
          <a:bodyPr/>
          <a:lstStyle/>
          <a:p>
            <a:fld id="{AFEDA693-90B7-4EB8-8209-9CE795579BA2}" type="slidenum">
              <a:rPr lang="fr-FR" smtClean="0"/>
              <a:t>15</a:t>
            </a:fld>
            <a:endParaRPr lang="fr-FR"/>
          </a:p>
        </p:txBody>
      </p:sp>
    </p:spTree>
    <p:extLst>
      <p:ext uri="{BB962C8B-B14F-4D97-AF65-F5344CB8AC3E}">
        <p14:creationId xmlns:p14="http://schemas.microsoft.com/office/powerpoint/2010/main" val="213227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3A2F8-8A9D-540B-2285-EF81F59C6EB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8452F44-2CBE-0765-2C1C-8A3BB5D9B86C}"/>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0FF6F378-891A-E562-9184-5C679B4A02BD}"/>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900BF958-D076-6BC0-6537-C86F0DFA85C8}"/>
              </a:ext>
            </a:extLst>
          </p:cNvPr>
          <p:cNvSpPr>
            <a:spLocks noGrp="1"/>
          </p:cNvSpPr>
          <p:nvPr>
            <p:ph type="sldNum" sz="quarter" idx="5"/>
          </p:nvPr>
        </p:nvSpPr>
        <p:spPr/>
        <p:txBody>
          <a:bodyPr/>
          <a:lstStyle/>
          <a:p>
            <a:fld id="{AFEDA693-90B7-4EB8-8209-9CE795579BA2}" type="slidenum">
              <a:rPr lang="fr-FR" smtClean="0"/>
              <a:t>16</a:t>
            </a:fld>
            <a:endParaRPr lang="fr-FR"/>
          </a:p>
        </p:txBody>
      </p:sp>
    </p:spTree>
    <p:extLst>
      <p:ext uri="{BB962C8B-B14F-4D97-AF65-F5344CB8AC3E}">
        <p14:creationId xmlns:p14="http://schemas.microsoft.com/office/powerpoint/2010/main" val="3900024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9A3E0-24D6-1610-8D3A-D97567202CB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E521FB6-F740-6C61-5FE2-B26552170133}"/>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A44A360F-FF3A-3B9B-F897-D96BE651C44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A74FB88-E48A-6AD4-9E4C-42790DAF4DD9}"/>
              </a:ext>
            </a:extLst>
          </p:cNvPr>
          <p:cNvSpPr>
            <a:spLocks noGrp="1"/>
          </p:cNvSpPr>
          <p:nvPr>
            <p:ph type="sldNum" sz="quarter" idx="5"/>
          </p:nvPr>
        </p:nvSpPr>
        <p:spPr/>
        <p:txBody>
          <a:bodyPr/>
          <a:lstStyle/>
          <a:p>
            <a:fld id="{AFEDA693-90B7-4EB8-8209-9CE795579BA2}" type="slidenum">
              <a:rPr lang="fr-FR" smtClean="0"/>
              <a:t>18</a:t>
            </a:fld>
            <a:endParaRPr lang="fr-FR"/>
          </a:p>
        </p:txBody>
      </p:sp>
    </p:spTree>
    <p:extLst>
      <p:ext uri="{BB962C8B-B14F-4D97-AF65-F5344CB8AC3E}">
        <p14:creationId xmlns:p14="http://schemas.microsoft.com/office/powerpoint/2010/main" val="600701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7FBB9-EC5F-63BE-2F78-0A8C52DDCE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C9DCF5A-2D58-C26E-F195-AB6CFCED17DF}"/>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A662135A-829F-064B-6AAA-49E904C98B7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938B1B14-8717-D865-1057-8B0D4E94ABF6}"/>
              </a:ext>
            </a:extLst>
          </p:cNvPr>
          <p:cNvSpPr>
            <a:spLocks noGrp="1"/>
          </p:cNvSpPr>
          <p:nvPr>
            <p:ph type="sldNum" sz="quarter" idx="5"/>
          </p:nvPr>
        </p:nvSpPr>
        <p:spPr/>
        <p:txBody>
          <a:bodyPr/>
          <a:lstStyle/>
          <a:p>
            <a:fld id="{AFEDA693-90B7-4EB8-8209-9CE795579BA2}" type="slidenum">
              <a:rPr lang="fr-FR" smtClean="0"/>
              <a:t>19</a:t>
            </a:fld>
            <a:endParaRPr lang="fr-FR"/>
          </a:p>
        </p:txBody>
      </p:sp>
    </p:spTree>
    <p:extLst>
      <p:ext uri="{BB962C8B-B14F-4D97-AF65-F5344CB8AC3E}">
        <p14:creationId xmlns:p14="http://schemas.microsoft.com/office/powerpoint/2010/main" val="3268316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39FA8-CAA0-9001-BD31-D1529295AA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54ED3D-4CC7-3B1B-EBFE-A2317225ADAB}"/>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A4C9949E-1EF1-048C-91D6-A27E06BCE4DD}"/>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ACD0D1A-D460-D7A8-08A0-AB8209B139C2}"/>
              </a:ext>
            </a:extLst>
          </p:cNvPr>
          <p:cNvSpPr>
            <a:spLocks noGrp="1"/>
          </p:cNvSpPr>
          <p:nvPr>
            <p:ph type="sldNum" sz="quarter" idx="5"/>
          </p:nvPr>
        </p:nvSpPr>
        <p:spPr/>
        <p:txBody>
          <a:bodyPr/>
          <a:lstStyle/>
          <a:p>
            <a:fld id="{AFEDA693-90B7-4EB8-8209-9CE795579BA2}" type="slidenum">
              <a:rPr lang="fr-FR" smtClean="0"/>
              <a:t>20</a:t>
            </a:fld>
            <a:endParaRPr lang="fr-FR"/>
          </a:p>
        </p:txBody>
      </p:sp>
    </p:spTree>
    <p:extLst>
      <p:ext uri="{BB962C8B-B14F-4D97-AF65-F5344CB8AC3E}">
        <p14:creationId xmlns:p14="http://schemas.microsoft.com/office/powerpoint/2010/main" val="4281433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9766A-C917-9A81-87F9-70129CC9D0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17285E-F18A-6B0B-D267-31E22EFD332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43D68DA-1678-5420-9226-A766381B2B3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B692646A-D0DB-97ED-1E57-6EFA7CD4F4A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DA693-90B7-4EB8-8209-9CE795579BA2}"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53558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29F7B-DE8B-4D98-A9E9-DA823D9470E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FD722F1-D7B0-9327-CBA6-2F4BF9E4EF23}"/>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ACA24DC7-D657-139D-6832-6002F28E3019}"/>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AA42A1E-D2A9-F3E3-A575-E6B3FAD009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DA693-90B7-4EB8-8209-9CE795579BA2}"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2445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203D3-E00E-5273-7450-BDDAA6A288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42FEB9-33C6-B17C-CCF5-30E5E0FEC6DF}"/>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A6836A5D-8CF2-71C0-CE9F-070770429360}"/>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AA1995F-E3E1-4512-2D19-C1AC0D662A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DA693-90B7-4EB8-8209-9CE795579BA2}"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24840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BADC5-F5B6-E9E8-BA8B-E9A85B7455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E2386CA-68ED-F03B-B4B8-E04354545922}"/>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CDA030F0-303F-5EDE-5FC7-E8BCE381665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56B9D737-47C5-6240-1D25-5BB3A54E3E57}"/>
              </a:ext>
            </a:extLst>
          </p:cNvPr>
          <p:cNvSpPr>
            <a:spLocks noGrp="1"/>
          </p:cNvSpPr>
          <p:nvPr>
            <p:ph type="sldNum" sz="quarter" idx="5"/>
          </p:nvPr>
        </p:nvSpPr>
        <p:spPr/>
        <p:txBody>
          <a:bodyPr/>
          <a:lstStyle/>
          <a:p>
            <a:fld id="{AFEDA693-90B7-4EB8-8209-9CE795579BA2}" type="slidenum">
              <a:rPr lang="fr-FR" smtClean="0"/>
              <a:t>6</a:t>
            </a:fld>
            <a:endParaRPr lang="fr-FR"/>
          </a:p>
        </p:txBody>
      </p:sp>
    </p:spTree>
    <p:extLst>
      <p:ext uri="{BB962C8B-B14F-4D97-AF65-F5344CB8AC3E}">
        <p14:creationId xmlns:p14="http://schemas.microsoft.com/office/powerpoint/2010/main" val="132131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137F1-74C9-4283-5DAC-CE459470C3E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0ED449-5DF8-2586-21C6-9790031F8715}"/>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3FDE4BF0-7915-DE78-AF95-4B9EA1DA6B3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DCB38C75-6CE1-6F31-8BAE-E99AD2FE2145}"/>
              </a:ext>
            </a:extLst>
          </p:cNvPr>
          <p:cNvSpPr>
            <a:spLocks noGrp="1"/>
          </p:cNvSpPr>
          <p:nvPr>
            <p:ph type="sldNum" sz="quarter" idx="5"/>
          </p:nvPr>
        </p:nvSpPr>
        <p:spPr/>
        <p:txBody>
          <a:bodyPr/>
          <a:lstStyle/>
          <a:p>
            <a:fld id="{AFEDA693-90B7-4EB8-8209-9CE795579BA2}" type="slidenum">
              <a:rPr lang="fr-FR" smtClean="0"/>
              <a:t>8</a:t>
            </a:fld>
            <a:endParaRPr lang="fr-FR"/>
          </a:p>
        </p:txBody>
      </p:sp>
    </p:spTree>
    <p:extLst>
      <p:ext uri="{BB962C8B-B14F-4D97-AF65-F5344CB8AC3E}">
        <p14:creationId xmlns:p14="http://schemas.microsoft.com/office/powerpoint/2010/main" val="4085209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1BA24-416F-FE1B-06CE-ED378C45B6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06CEB69-2BDE-C5F7-BD39-DF48D0833CD2}"/>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47F89181-50BB-AAD6-D349-6F284E4D43F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4FDEBA2-FE88-46FF-A154-CBD9EBC846ED}"/>
              </a:ext>
            </a:extLst>
          </p:cNvPr>
          <p:cNvSpPr>
            <a:spLocks noGrp="1"/>
          </p:cNvSpPr>
          <p:nvPr>
            <p:ph type="sldNum" sz="quarter" idx="5"/>
          </p:nvPr>
        </p:nvSpPr>
        <p:spPr/>
        <p:txBody>
          <a:bodyPr/>
          <a:lstStyle/>
          <a:p>
            <a:fld id="{AFEDA693-90B7-4EB8-8209-9CE795579BA2}" type="slidenum">
              <a:rPr lang="fr-FR" smtClean="0"/>
              <a:t>9</a:t>
            </a:fld>
            <a:endParaRPr lang="fr-FR"/>
          </a:p>
        </p:txBody>
      </p:sp>
    </p:spTree>
    <p:extLst>
      <p:ext uri="{BB962C8B-B14F-4D97-AF65-F5344CB8AC3E}">
        <p14:creationId xmlns:p14="http://schemas.microsoft.com/office/powerpoint/2010/main" val="1746261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F9B8D-6C64-1912-7265-0DBB3D4C88D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9DED8D2-23E9-AC07-EAC9-9F093FFD991B}"/>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73C64EC9-F7F4-97A7-714A-3CF1822258D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D2E4025A-9509-4BB5-022E-A82D82C7CA13}"/>
              </a:ext>
            </a:extLst>
          </p:cNvPr>
          <p:cNvSpPr>
            <a:spLocks noGrp="1"/>
          </p:cNvSpPr>
          <p:nvPr>
            <p:ph type="sldNum" sz="quarter" idx="5"/>
          </p:nvPr>
        </p:nvSpPr>
        <p:spPr/>
        <p:txBody>
          <a:bodyPr/>
          <a:lstStyle/>
          <a:p>
            <a:fld id="{AFEDA693-90B7-4EB8-8209-9CE795579BA2}" type="slidenum">
              <a:rPr lang="fr-FR" smtClean="0"/>
              <a:t>10</a:t>
            </a:fld>
            <a:endParaRPr lang="fr-FR"/>
          </a:p>
        </p:txBody>
      </p:sp>
    </p:spTree>
    <p:extLst>
      <p:ext uri="{BB962C8B-B14F-4D97-AF65-F5344CB8AC3E}">
        <p14:creationId xmlns:p14="http://schemas.microsoft.com/office/powerpoint/2010/main" val="209030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003A9-DA59-8EAD-8C96-0160F7B233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BC36A3-D6C8-464C-9183-F3A859228D91}"/>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8E6322F4-FE37-E54A-0449-9D6C9F5BDA0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90DA17F-8F58-3E92-2454-BCED7AC49A4D}"/>
              </a:ext>
            </a:extLst>
          </p:cNvPr>
          <p:cNvSpPr>
            <a:spLocks noGrp="1"/>
          </p:cNvSpPr>
          <p:nvPr>
            <p:ph type="sldNum" sz="quarter" idx="5"/>
          </p:nvPr>
        </p:nvSpPr>
        <p:spPr/>
        <p:txBody>
          <a:bodyPr/>
          <a:lstStyle/>
          <a:p>
            <a:fld id="{AFEDA693-90B7-4EB8-8209-9CE795579BA2}" type="slidenum">
              <a:rPr lang="fr-FR" smtClean="0"/>
              <a:t>11</a:t>
            </a:fld>
            <a:endParaRPr lang="fr-FR"/>
          </a:p>
        </p:txBody>
      </p:sp>
    </p:spTree>
    <p:extLst>
      <p:ext uri="{BB962C8B-B14F-4D97-AF65-F5344CB8AC3E}">
        <p14:creationId xmlns:p14="http://schemas.microsoft.com/office/powerpoint/2010/main" val="2770191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0EE2B-3C32-8C7B-2FB9-65094BCA56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9B493D-9C35-E3DB-C69F-068B24B3934A}"/>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D15DD3A3-FBBA-F83D-24F5-C004E1E710A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940FD91-DB6B-337F-47E2-E9564A6B2FE0}"/>
              </a:ext>
            </a:extLst>
          </p:cNvPr>
          <p:cNvSpPr>
            <a:spLocks noGrp="1"/>
          </p:cNvSpPr>
          <p:nvPr>
            <p:ph type="sldNum" sz="quarter" idx="5"/>
          </p:nvPr>
        </p:nvSpPr>
        <p:spPr/>
        <p:txBody>
          <a:bodyPr/>
          <a:lstStyle/>
          <a:p>
            <a:fld id="{AFEDA693-90B7-4EB8-8209-9CE795579BA2}" type="slidenum">
              <a:rPr lang="fr-FR" smtClean="0"/>
              <a:t>12</a:t>
            </a:fld>
            <a:endParaRPr lang="fr-FR"/>
          </a:p>
        </p:txBody>
      </p:sp>
    </p:spTree>
    <p:extLst>
      <p:ext uri="{BB962C8B-B14F-4D97-AF65-F5344CB8AC3E}">
        <p14:creationId xmlns:p14="http://schemas.microsoft.com/office/powerpoint/2010/main" val="38770448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5B37C8-8704-539F-4676-51F73D289E60}"/>
              </a:ext>
            </a:extLst>
          </p:cNvPr>
          <p:cNvSpPr>
            <a:spLocks noGrp="1"/>
          </p:cNvSpPr>
          <p:nvPr>
            <p:ph type="ctrTitle"/>
          </p:nvPr>
        </p:nvSpPr>
        <p:spPr>
          <a:xfrm>
            <a:off x="838199" y="1122363"/>
            <a:ext cx="10430933" cy="2387600"/>
          </a:xfrm>
        </p:spPr>
        <p:txBody>
          <a:bodyPr anchor="b">
            <a:normAutofit/>
          </a:bodyPr>
          <a:lstStyle>
            <a:lvl1pPr algn="ctr">
              <a:defRPr lang="fr-FR" sz="2400" b="1" i="0" smtClean="0">
                <a:effectLst/>
              </a:defRPr>
            </a:lvl1pPr>
          </a:lstStyle>
          <a:p>
            <a:pPr fontAlgn="base"/>
            <a:endParaRPr lang="fr-FR" b="1" i="0" dirty="0">
              <a:solidFill>
                <a:srgbClr val="14AEED"/>
              </a:solidFill>
              <a:effectLst/>
              <a:latin typeface="Roboto" panose="02000000000000000000" pitchFamily="2" charset="0"/>
            </a:endParaRPr>
          </a:p>
        </p:txBody>
      </p:sp>
      <p:sp>
        <p:nvSpPr>
          <p:cNvPr id="3" name="Sous-titre 2">
            <a:extLst>
              <a:ext uri="{FF2B5EF4-FFF2-40B4-BE49-F238E27FC236}">
                <a16:creationId xmlns:a16="http://schemas.microsoft.com/office/drawing/2014/main" id="{A8C644CA-574E-24D7-817F-1DB6A4A4BFF3}"/>
              </a:ext>
            </a:extLst>
          </p:cNvPr>
          <p:cNvSpPr>
            <a:spLocks noGrp="1"/>
          </p:cNvSpPr>
          <p:nvPr>
            <p:ph type="subTitle" idx="1"/>
          </p:nvPr>
        </p:nvSpPr>
        <p:spPr>
          <a:xfrm>
            <a:off x="838199" y="4377266"/>
            <a:ext cx="10430933" cy="880533"/>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fr-FR" dirty="0"/>
          </a:p>
        </p:txBody>
      </p:sp>
      <p:sp>
        <p:nvSpPr>
          <p:cNvPr id="4" name="Espace réservé de la date 3">
            <a:extLst>
              <a:ext uri="{FF2B5EF4-FFF2-40B4-BE49-F238E27FC236}">
                <a16:creationId xmlns:a16="http://schemas.microsoft.com/office/drawing/2014/main" id="{83ED96F1-CB15-AF27-EF35-8B14334BF10C}"/>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44CB1342-6F17-FE6E-1850-606446ECB0A1}"/>
              </a:ext>
            </a:extLst>
          </p:cNvPr>
          <p:cNvSpPr>
            <a:spLocks noGrp="1"/>
          </p:cNvSpPr>
          <p:nvPr>
            <p:ph type="ftr" sz="quarter" idx="11"/>
          </p:nvPr>
        </p:nvSpPr>
        <p:spPr>
          <a:xfrm>
            <a:off x="4038600" y="6356350"/>
            <a:ext cx="7230532" cy="365125"/>
          </a:xfrm>
        </p:spPr>
        <p:txBody>
          <a:bodyPr/>
          <a:lstStyle/>
          <a:p>
            <a:endParaRPr lang="fr-FR"/>
          </a:p>
        </p:txBody>
      </p:sp>
      <p:pic>
        <p:nvPicPr>
          <p:cNvPr id="8" name="Image 7" descr="Une image contenant Police, Graphique, logo, symbole&#10;&#10;Le contenu généré par l’IA peut être incorrect.">
            <a:extLst>
              <a:ext uri="{FF2B5EF4-FFF2-40B4-BE49-F238E27FC236}">
                <a16:creationId xmlns:a16="http://schemas.microsoft.com/office/drawing/2014/main" id="{5536378A-4215-873E-7DC1-6DEA4C90E1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15062" y="677334"/>
            <a:ext cx="5761875" cy="3606799"/>
          </a:xfrm>
          <a:prstGeom prst="rect">
            <a:avLst/>
          </a:prstGeom>
        </p:spPr>
      </p:pic>
    </p:spTree>
    <p:extLst>
      <p:ext uri="{BB962C8B-B14F-4D97-AF65-F5344CB8AC3E}">
        <p14:creationId xmlns:p14="http://schemas.microsoft.com/office/powerpoint/2010/main" val="662386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DBF98D-A3F0-4A3F-709C-7FFAD2A0E14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469A35D-A212-38A9-7A3D-DBC4492B64D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B2A67C0-94D8-8484-78B5-F661BD9801D9}"/>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BBCE69D4-6C19-5C20-A1A6-9905CDCA4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E1823D-AD8A-4130-DEE7-1AF0148BA5C2}"/>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7" name="Image 6" descr="Une image contenant Police, Graphique, logo, symbole&#10;&#10;Le contenu généré par l’IA peut être incorrect.">
            <a:extLst>
              <a:ext uri="{FF2B5EF4-FFF2-40B4-BE49-F238E27FC236}">
                <a16:creationId xmlns:a16="http://schemas.microsoft.com/office/drawing/2014/main" id="{A577C8E0-DCDB-AE4F-D5C7-41F4836C403C}"/>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1866089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9CEEE89-3D92-0BD9-A67F-6F8C5BB6705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A77C6BA-9643-0DE8-00A0-73A4EC6FD8FD}"/>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9E3CF51-A99A-8D6E-5AD8-F6D18DF0D15F}"/>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9B06DE16-1644-FD21-8FE7-93C91A99CE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8C7127A-99DA-3B1F-F611-AB6A4336E5F2}"/>
              </a:ext>
            </a:extLst>
          </p:cNvPr>
          <p:cNvSpPr>
            <a:spLocks noGrp="1"/>
          </p:cNvSpPr>
          <p:nvPr>
            <p:ph type="sldNum" sz="quarter" idx="12"/>
          </p:nvPr>
        </p:nvSpPr>
        <p:spPr/>
        <p:txBody>
          <a:bodyPr/>
          <a:lstStyle/>
          <a:p>
            <a:fld id="{E6EB48EE-57CE-4FC1-A70D-987B57B68BB0}" type="slidenum">
              <a:rPr lang="fr-FR" smtClean="0"/>
              <a:t>‹N°›</a:t>
            </a:fld>
            <a:endParaRPr lang="fr-FR"/>
          </a:p>
        </p:txBody>
      </p:sp>
    </p:spTree>
    <p:extLst>
      <p:ext uri="{BB962C8B-B14F-4D97-AF65-F5344CB8AC3E}">
        <p14:creationId xmlns:p14="http://schemas.microsoft.com/office/powerpoint/2010/main" val="3624044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ree Content">
    <p:spTree>
      <p:nvGrpSpPr>
        <p:cNvPr id="1" name=""/>
        <p:cNvGrpSpPr/>
        <p:nvPr/>
      </p:nvGrpSpPr>
      <p:grpSpPr>
        <a:xfrm>
          <a:off x="0" y="0"/>
          <a:ext cx="0" cy="0"/>
          <a:chOff x="0" y="0"/>
          <a:chExt cx="0" cy="0"/>
        </a:xfrm>
      </p:grpSpPr>
      <p:sp>
        <p:nvSpPr>
          <p:cNvPr id="2" name="Title" descr="Slide headline">
            <a:extLst>
              <a:ext uri="{FF2B5EF4-FFF2-40B4-BE49-F238E27FC236}">
                <a16:creationId xmlns:a16="http://schemas.microsoft.com/office/drawing/2014/main" id="{5CDB9E4A-37E0-45B2-BC93-C2EC503FB8F7}"/>
              </a:ext>
            </a:extLst>
          </p:cNvPr>
          <p:cNvSpPr>
            <a:spLocks noGrp="1"/>
          </p:cNvSpPr>
          <p:nvPr>
            <p:ph type="title"/>
          </p:nvPr>
        </p:nvSpPr>
        <p:spPr bwMode="black"/>
        <p:txBody>
          <a:bodyPr/>
          <a:lstStyle/>
          <a:p>
            <a:r>
              <a:rPr lang="fr-FR"/>
              <a:t>Modifiez le style du titre</a:t>
            </a:r>
            <a:endParaRPr lang="en-US"/>
          </a:p>
        </p:txBody>
      </p:sp>
      <p:sp>
        <p:nvSpPr>
          <p:cNvPr id="9" name="Footer Placeholder" descr="Footer with copyright, author and department information, and date">
            <a:extLst>
              <a:ext uri="{FF2B5EF4-FFF2-40B4-BE49-F238E27FC236}">
                <a16:creationId xmlns:a16="http://schemas.microsoft.com/office/drawing/2014/main" id="{8C6E0B19-DC70-4D19-9A56-05E87567F196}"/>
              </a:ext>
            </a:extLst>
          </p:cNvPr>
          <p:cNvSpPr>
            <a:spLocks noGrp="1"/>
          </p:cNvSpPr>
          <p:nvPr>
            <p:ph type="ftr" sz="quarter" idx="10"/>
          </p:nvPr>
        </p:nvSpPr>
        <p:spPr bwMode="black"/>
        <p:txBody>
          <a:bodyPr/>
          <a:lstStyle>
            <a:lvl1pPr>
              <a:defRPr>
                <a:solidFill>
                  <a:schemeClr val="tx1"/>
                </a:solidFill>
              </a:defRPr>
            </a:lvl1pPr>
          </a:lstStyle>
          <a:p>
            <a:r>
              <a:rPr lang="en-US" dirty="0"/>
              <a:t>Confidential | © ACR 2025 | 2025-10-17</a:t>
            </a:r>
          </a:p>
        </p:txBody>
      </p:sp>
      <p:sp>
        <p:nvSpPr>
          <p:cNvPr id="10" name="Slide Number Placeholder">
            <a:extLst>
              <a:ext uri="{FF2B5EF4-FFF2-40B4-BE49-F238E27FC236}">
                <a16:creationId xmlns:a16="http://schemas.microsoft.com/office/drawing/2014/main" id="{D3DF1D7C-B467-46E9-B036-83EC1DBE711C}"/>
              </a:ext>
              <a:ext uri="{C183D7F6-B498-43B3-948B-1728B52AA6E4}">
                <adec:decorative xmlns:adec="http://schemas.microsoft.com/office/drawing/2017/decorative" val="1"/>
              </a:ext>
            </a:extLst>
          </p:cNvPr>
          <p:cNvSpPr>
            <a:spLocks noGrp="1"/>
          </p:cNvSpPr>
          <p:nvPr>
            <p:ph type="sldNum" sz="quarter" idx="11"/>
          </p:nvPr>
        </p:nvSpPr>
        <p:spPr bwMode="black">
          <a:xfrm>
            <a:off x="838200" y="6310312"/>
            <a:ext cx="2743200" cy="365125"/>
          </a:xfrm>
        </p:spPr>
        <p:txBody>
          <a:bodyPr/>
          <a:lstStyle>
            <a:lvl1pPr algn="l">
              <a:defRPr>
                <a:solidFill>
                  <a:schemeClr val="tx1"/>
                </a:solidFill>
              </a:defRPr>
            </a:lvl1pPr>
          </a:lstStyle>
          <a:p>
            <a:r>
              <a:rPr lang="en-US"/>
              <a:t>Page </a:t>
            </a:r>
            <a:fld id="{15EBE321-CBB1-4E91-BD14-37C8D44326FB}" type="slidenum">
              <a:rPr lang="en-US" smtClean="0"/>
              <a:pPr/>
              <a:t>‹N°›</a:t>
            </a:fld>
            <a:endParaRPr lang="en-US"/>
          </a:p>
        </p:txBody>
      </p:sp>
      <p:pic>
        <p:nvPicPr>
          <p:cNvPr id="4" name="Image 3" descr="Une image contenant Police, Graphique, logo, symbole&#10;&#10;Le contenu généré par l’IA peut être incorrect.">
            <a:extLst>
              <a:ext uri="{FF2B5EF4-FFF2-40B4-BE49-F238E27FC236}">
                <a16:creationId xmlns:a16="http://schemas.microsoft.com/office/drawing/2014/main" id="{A323A883-BB3B-21E5-43D9-0651107BD959}"/>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2198307555"/>
      </p:ext>
    </p:extLst>
  </p:cSld>
  <p:clrMapOvr>
    <a:masterClrMapping/>
  </p:clrMapOvr>
  <p:extLst>
    <p:ext uri="{DCECCB84-F9BA-43D5-87BE-67443E8EF086}">
      <p15:sldGuideLst xmlns:p15="http://schemas.microsoft.com/office/powerpoint/2012/main">
        <p15:guide id="1" pos="259">
          <p15:clr>
            <a:srgbClr val="65CEFF"/>
          </p15:clr>
        </p15:guide>
        <p15:guide id="2" pos="2526">
          <p15:clr>
            <a:srgbClr val="65CEFF"/>
          </p15:clr>
        </p15:guide>
        <p15:guide id="3" pos="2708">
          <p15:clr>
            <a:srgbClr val="65CEFF"/>
          </p15:clr>
        </p15:guide>
        <p15:guide id="4" pos="3705">
          <p15:clr>
            <a:srgbClr val="65CEFF"/>
          </p15:clr>
        </p15:guide>
        <p15:guide id="5" pos="3978">
          <p15:clr>
            <a:srgbClr val="65CEFF"/>
          </p15:clr>
        </p15:guide>
        <p15:guide id="7" pos="4975">
          <p15:clr>
            <a:srgbClr val="65CEFF"/>
          </p15:clr>
        </p15:guide>
        <p15:guide id="8" pos="5157">
          <p15:clr>
            <a:srgbClr val="65CEFF"/>
          </p15:clr>
        </p15:guide>
        <p15:guide id="9" pos="6472">
          <p15:clr>
            <a:srgbClr val="65CEFF"/>
          </p15:clr>
        </p15:guide>
        <p15:guide id="10" pos="7425">
          <p15:clr>
            <a:srgbClr val="65CEFF"/>
          </p15:clr>
        </p15:guide>
        <p15:guide id="11" orient="horz" pos="302">
          <p15:clr>
            <a:srgbClr val="65CEFF"/>
          </p15:clr>
        </p15:guide>
        <p15:guide id="12" orient="horz" pos="664">
          <p15:clr>
            <a:srgbClr val="65CEFF"/>
          </p15:clr>
        </p15:guide>
        <p15:guide id="13" orient="horz" pos="891">
          <p15:clr>
            <a:srgbClr val="65CEFF"/>
          </p15:clr>
        </p15:guide>
        <p15:guide id="14" orient="horz" pos="2206">
          <p15:clr>
            <a:srgbClr val="65CEFF"/>
          </p15:clr>
        </p15:guide>
        <p15:guide id="15" orient="horz" pos="2343">
          <p15:clr>
            <a:srgbClr val="65CEFF"/>
          </p15:clr>
        </p15:guide>
        <p15:guide id="16" orient="horz" pos="3658">
          <p15:clr>
            <a:srgbClr val="65CEFF"/>
          </p15:clr>
        </p15:guide>
        <p15:guide id="17" orient="horz" pos="3885">
          <p15:clr>
            <a:srgbClr val="65CEFF"/>
          </p15:clr>
        </p15:guide>
        <p15:guide id="18" orient="horz" pos="4157">
          <p15:clr>
            <a:srgbClr val="65CE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ull bleed color Deep Blue">
    <p:bg>
      <p:bgPr>
        <a:solidFill>
          <a:schemeClr val="tx1"/>
        </a:solidFill>
        <a:effectLst/>
      </p:bgPr>
    </p:bg>
    <p:spTree>
      <p:nvGrpSpPr>
        <p:cNvPr id="1" name=""/>
        <p:cNvGrpSpPr/>
        <p:nvPr/>
      </p:nvGrpSpPr>
      <p:grpSpPr>
        <a:xfrm>
          <a:off x="0" y="0"/>
          <a:ext cx="0" cy="0"/>
          <a:chOff x="0" y="0"/>
          <a:chExt cx="0" cy="0"/>
        </a:xfrm>
      </p:grpSpPr>
      <p:sp>
        <p:nvSpPr>
          <p:cNvPr id="2" name="Title" descr="Slide headline">
            <a:extLst>
              <a:ext uri="{FF2B5EF4-FFF2-40B4-BE49-F238E27FC236}">
                <a16:creationId xmlns:a16="http://schemas.microsoft.com/office/drawing/2014/main" id="{5CDB9E4A-37E0-45B2-BC93-C2EC503FB8F7}"/>
              </a:ext>
            </a:extLst>
          </p:cNvPr>
          <p:cNvSpPr>
            <a:spLocks noGrp="1"/>
          </p:cNvSpPr>
          <p:nvPr>
            <p:ph type="title"/>
          </p:nvPr>
        </p:nvSpPr>
        <p:spPr bwMode="black"/>
        <p:txBody>
          <a:bodyPr/>
          <a:lstStyle>
            <a:lvl1pPr>
              <a:defRPr>
                <a:solidFill>
                  <a:schemeClr val="tx1"/>
                </a:solidFill>
              </a:defRPr>
            </a:lvl1pPr>
          </a:lstStyle>
          <a:p>
            <a:r>
              <a:rPr lang="en-US"/>
              <a:t>Click to edit Master title style</a:t>
            </a:r>
          </a:p>
        </p:txBody>
      </p:sp>
      <p:pic>
        <p:nvPicPr>
          <p:cNvPr id="7" name="Siemens Logo" descr="Siemens logo">
            <a:extLst>
              <a:ext uri="{FF2B5EF4-FFF2-40B4-BE49-F238E27FC236}">
                <a16:creationId xmlns:a16="http://schemas.microsoft.com/office/drawing/2014/main" id="{863976F1-B9C2-4217-A36A-7F1DCFF6EE2A}"/>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bwMode="black">
          <a:xfrm>
            <a:off x="10635188" y="6418800"/>
            <a:ext cx="1152000" cy="183168"/>
          </a:xfrm>
          <a:prstGeom prst="rect">
            <a:avLst/>
          </a:prstGeom>
        </p:spPr>
      </p:pic>
      <p:sp>
        <p:nvSpPr>
          <p:cNvPr id="5" name="Footer Placeholder" descr="Footer with copyright, author and department information, and date">
            <a:extLst>
              <a:ext uri="{FF2B5EF4-FFF2-40B4-BE49-F238E27FC236}">
                <a16:creationId xmlns:a16="http://schemas.microsoft.com/office/drawing/2014/main" id="{16495290-0795-4AB1-8AEA-2BB786783622}"/>
              </a:ext>
            </a:extLst>
          </p:cNvPr>
          <p:cNvSpPr>
            <a:spLocks noGrp="1"/>
          </p:cNvSpPr>
          <p:nvPr>
            <p:ph type="ftr" sz="quarter" idx="10"/>
          </p:nvPr>
        </p:nvSpPr>
        <p:spPr bwMode="black"/>
        <p:txBody>
          <a:bodyPr/>
          <a:lstStyle/>
          <a:p>
            <a:pPr>
              <a:lnSpc>
                <a:spcPct val="100000"/>
              </a:lnSpc>
            </a:pPr>
            <a:r>
              <a:rPr lang="en-US"/>
              <a:t>Restricted | © Siemens 2023 | RC-FR SI-IA | 2024-01-09</a:t>
            </a:r>
          </a:p>
        </p:txBody>
      </p:sp>
      <p:sp>
        <p:nvSpPr>
          <p:cNvPr id="6" name="Slide Number Placeholder">
            <a:extLst>
              <a:ext uri="{FF2B5EF4-FFF2-40B4-BE49-F238E27FC236}">
                <a16:creationId xmlns:a16="http://schemas.microsoft.com/office/drawing/2014/main" id="{E8FC1C65-873A-4B8F-BB57-51EEBC35A1A9}"/>
              </a:ext>
              <a:ext uri="{C183D7F6-B498-43B3-948B-1728B52AA6E4}">
                <adec:decorative xmlns:adec="http://schemas.microsoft.com/office/drawing/2017/decorative" val="1"/>
              </a:ext>
            </a:extLst>
          </p:cNvPr>
          <p:cNvSpPr>
            <a:spLocks noGrp="1"/>
          </p:cNvSpPr>
          <p:nvPr>
            <p:ph type="sldNum" sz="quarter" idx="11"/>
          </p:nvPr>
        </p:nvSpPr>
        <p:spPr bwMode="black"/>
        <p:txBody>
          <a:bodyPr/>
          <a:lstStyle/>
          <a:p>
            <a:r>
              <a:rPr lang="en-US"/>
              <a:t>Page </a:t>
            </a:r>
            <a:fld id="{15EBE321-CBB1-4E91-BD14-37C8D44326FB}" type="slidenum">
              <a:rPr lang="en-US" smtClean="0"/>
              <a:pPr/>
              <a:t>‹N°›</a:t>
            </a:fld>
            <a:endParaRPr lang="en-US"/>
          </a:p>
        </p:txBody>
      </p:sp>
      <p:pic>
        <p:nvPicPr>
          <p:cNvPr id="3" name="Image 2" descr="Une image contenant Police, Graphique, logo, symbole&#10;&#10;Le contenu généré par l’IA peut être incorrect.">
            <a:extLst>
              <a:ext uri="{FF2B5EF4-FFF2-40B4-BE49-F238E27FC236}">
                <a16:creationId xmlns:a16="http://schemas.microsoft.com/office/drawing/2014/main" id="{4C09B36D-A7EE-D423-EA02-1EECE15B31E2}"/>
              </a:ext>
            </a:extLst>
          </p:cNvPr>
          <p:cNvPicPr>
            <a:picLocks noChangeAspect="1"/>
          </p:cNvPicPr>
          <p:nvPr userDrawn="1"/>
        </p:nvPicPr>
        <p:blipFill>
          <a:blip r:embed="rId4">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214054351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59">
          <p15:clr>
            <a:srgbClr val="65CEFF"/>
          </p15:clr>
        </p15:guide>
        <p15:guide id="2" pos="2526">
          <p15:clr>
            <a:srgbClr val="65CEFF"/>
          </p15:clr>
        </p15:guide>
        <p15:guide id="3" pos="2708">
          <p15:clr>
            <a:srgbClr val="65CEFF"/>
          </p15:clr>
        </p15:guide>
        <p15:guide id="4" pos="3705">
          <p15:clr>
            <a:srgbClr val="65CEFF"/>
          </p15:clr>
        </p15:guide>
        <p15:guide id="5" pos="3978">
          <p15:clr>
            <a:srgbClr val="65CEFF"/>
          </p15:clr>
        </p15:guide>
        <p15:guide id="7" pos="4975">
          <p15:clr>
            <a:srgbClr val="65CEFF"/>
          </p15:clr>
        </p15:guide>
        <p15:guide id="8" pos="5157">
          <p15:clr>
            <a:srgbClr val="65CEFF"/>
          </p15:clr>
        </p15:guide>
        <p15:guide id="9" pos="6472">
          <p15:clr>
            <a:srgbClr val="65CEFF"/>
          </p15:clr>
        </p15:guide>
        <p15:guide id="10" pos="7425">
          <p15:clr>
            <a:srgbClr val="65CEFF"/>
          </p15:clr>
        </p15:guide>
        <p15:guide id="11" orient="horz" pos="302">
          <p15:clr>
            <a:srgbClr val="65CEFF"/>
          </p15:clr>
        </p15:guide>
        <p15:guide id="12" orient="horz" pos="664">
          <p15:clr>
            <a:srgbClr val="65CEFF"/>
          </p15:clr>
        </p15:guide>
        <p15:guide id="13" orient="horz" pos="891">
          <p15:clr>
            <a:srgbClr val="65CEFF"/>
          </p15:clr>
        </p15:guide>
        <p15:guide id="14" orient="horz" pos="2206">
          <p15:clr>
            <a:srgbClr val="65CEFF"/>
          </p15:clr>
        </p15:guide>
        <p15:guide id="15" orient="horz" pos="2343">
          <p15:clr>
            <a:srgbClr val="65CEFF"/>
          </p15:clr>
        </p15:guide>
        <p15:guide id="16" orient="horz" pos="3658">
          <p15:clr>
            <a:srgbClr val="65CEFF"/>
          </p15:clr>
        </p15:guide>
        <p15:guide id="17" orient="horz" pos="3885">
          <p15:clr>
            <a:srgbClr val="65CEFF"/>
          </p15:clr>
        </p15:guide>
        <p15:guide id="18" orient="horz" pos="4157">
          <p15:clr>
            <a:srgbClr val="65CE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hapter title dark 80pt">
    <p:bg>
      <p:bgRef idx="1001">
        <a:schemeClr val="bg2"/>
      </p:bgRef>
    </p:bg>
    <p:spTree>
      <p:nvGrpSpPr>
        <p:cNvPr id="1" name=""/>
        <p:cNvGrpSpPr/>
        <p:nvPr/>
      </p:nvGrpSpPr>
      <p:grpSpPr>
        <a:xfrm>
          <a:off x="0" y="0"/>
          <a:ext cx="0" cy="0"/>
          <a:chOff x="0" y="0"/>
          <a:chExt cx="0" cy="0"/>
        </a:xfrm>
      </p:grpSpPr>
      <p:pic>
        <p:nvPicPr>
          <p:cNvPr id="8" name="Image 7" descr="Une image contenant capture d’écran, espace, étoile, Espace lointain&#10;&#10;Le contenu généré par l’IA peut être incorrect.">
            <a:extLst>
              <a:ext uri="{FF2B5EF4-FFF2-40B4-BE49-F238E27FC236}">
                <a16:creationId xmlns:a16="http://schemas.microsoft.com/office/drawing/2014/main" id="{A4C043DA-0431-8539-7388-C46D581BB8D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itle" descr="Title of the chapter">
            <a:extLst>
              <a:ext uri="{FF2B5EF4-FFF2-40B4-BE49-F238E27FC236}">
                <a16:creationId xmlns:a16="http://schemas.microsoft.com/office/drawing/2014/main" id="{B3CAAA86-26BD-41E0-A26A-7AF592C3A34A}"/>
              </a:ext>
            </a:extLst>
          </p:cNvPr>
          <p:cNvSpPr>
            <a:spLocks noGrp="1"/>
          </p:cNvSpPr>
          <p:nvPr>
            <p:ph type="title" hasCustomPrompt="1"/>
          </p:nvPr>
        </p:nvSpPr>
        <p:spPr bwMode="black">
          <a:xfrm>
            <a:off x="410400" y="1414463"/>
            <a:ext cx="11376788" cy="2462213"/>
          </a:xfrm>
          <a:noFill/>
        </p:spPr>
        <p:txBody>
          <a:bodyPr rIns="0" bIns="0" anchor="b" anchorCtr="0">
            <a:spAutoFit/>
          </a:bodyPr>
          <a:lstStyle>
            <a:lvl1pPr marL="0">
              <a:lnSpc>
                <a:spcPct val="100000"/>
              </a:lnSpc>
              <a:defRPr sz="8000" b="0">
                <a:solidFill>
                  <a:schemeClr val="tx1"/>
                </a:solidFill>
              </a:defRPr>
            </a:lvl1pPr>
          </a:lstStyle>
          <a:p>
            <a:r>
              <a:rPr lang="en-US"/>
              <a:t>Chapter divider, </a:t>
            </a:r>
            <a:br>
              <a:rPr lang="en-US"/>
            </a:br>
            <a:r>
              <a:rPr lang="en-US"/>
              <a:t>Arial Regular, 80 </a:t>
            </a:r>
            <a:r>
              <a:rPr lang="en-US" err="1"/>
              <a:t>pt</a:t>
            </a:r>
            <a:endParaRPr lang="en-US"/>
          </a:p>
        </p:txBody>
      </p:sp>
      <p:sp>
        <p:nvSpPr>
          <p:cNvPr id="3" name="Subhead" descr="Subtitle of the chapter">
            <a:extLst>
              <a:ext uri="{FF2B5EF4-FFF2-40B4-BE49-F238E27FC236}">
                <a16:creationId xmlns:a16="http://schemas.microsoft.com/office/drawing/2014/main" id="{89304306-5233-4901-B576-444696A2EA33}"/>
              </a:ext>
            </a:extLst>
          </p:cNvPr>
          <p:cNvSpPr>
            <a:spLocks noGrp="1"/>
          </p:cNvSpPr>
          <p:nvPr>
            <p:ph type="subTitle" idx="1" hasCustomPrompt="1"/>
          </p:nvPr>
        </p:nvSpPr>
        <p:spPr bwMode="black">
          <a:xfrm>
            <a:off x="411163" y="3876675"/>
            <a:ext cx="9288000" cy="1930399"/>
          </a:xfrm>
          <a:prstGeom prst="rect">
            <a:avLst/>
          </a:prstGeom>
        </p:spPr>
        <p:txBody>
          <a:bodyPr lIns="0" tIns="370800">
            <a:noAutofit/>
          </a:bodyPr>
          <a:lstStyle>
            <a:lvl1pPr marL="0" indent="0" algn="l">
              <a:spcAft>
                <a:spcPts val="300"/>
              </a:spcAft>
              <a:buNone/>
              <a:defRPr sz="3200">
                <a:solidFill>
                  <a:schemeClr val="tx1"/>
                </a:solidFill>
              </a:defRPr>
            </a:lvl1pPr>
            <a:lvl2pPr marL="0" marR="0" indent="0" algn="l" defTabSz="914400" rtl="0" eaLnBrk="1" fontAlgn="auto" latinLnBrk="0" hangingPunct="1">
              <a:lnSpc>
                <a:spcPct val="110000"/>
              </a:lnSpc>
              <a:spcBef>
                <a:spcPts val="0"/>
              </a:spcBef>
              <a:spcAft>
                <a:spcPts val="300"/>
              </a:spcAft>
              <a:buClr>
                <a:schemeClr val="accent1"/>
              </a:buClr>
              <a:buSzTx/>
              <a:buFont typeface="Arial" panose="020B0604020202020204" pitchFamily="34" charset="0"/>
              <a:buNone/>
              <a:tabLst/>
              <a:defRPr sz="2400"/>
            </a:lvl2pPr>
            <a:lvl3pPr marL="0" indent="0" algn="l">
              <a:spcAft>
                <a:spcPts val="300"/>
              </a:spcAft>
              <a:buNone/>
              <a:defRPr sz="1600"/>
            </a:lvl3pPr>
            <a:lvl4pPr marL="0" indent="0" algn="l">
              <a:buNone/>
              <a:defRPr sz="1600"/>
            </a:lvl4pPr>
            <a:lvl5pPr marL="0" indent="0" algn="l">
              <a:buNone/>
              <a:defRPr sz="1600"/>
            </a:lvl5pPr>
            <a:lvl6pPr marL="0" indent="0" algn="l">
              <a:buNone/>
              <a:defRPr sz="1600"/>
            </a:lvl6pPr>
            <a:lvl7pPr marL="0" indent="0" algn="l">
              <a:buNone/>
              <a:defRPr sz="1600"/>
            </a:lvl7pPr>
            <a:lvl8pPr marL="0" indent="0" algn="l">
              <a:buNone/>
              <a:defRPr sz="1600"/>
            </a:lvl8pPr>
            <a:lvl9pPr marL="0" indent="0" algn="l">
              <a:buNone/>
              <a:defRPr sz="1600"/>
            </a:lvl9pPr>
          </a:lstStyle>
          <a:p>
            <a:r>
              <a:rPr lang="en-US"/>
              <a:t>Subhead for headline size 80 pt</a:t>
            </a:r>
          </a:p>
        </p:txBody>
      </p:sp>
      <p:sp>
        <p:nvSpPr>
          <p:cNvPr id="5" name="Footer Placeholder" descr="Footer with copyright, author and department information, and date">
            <a:extLst>
              <a:ext uri="{FF2B5EF4-FFF2-40B4-BE49-F238E27FC236}">
                <a16:creationId xmlns:a16="http://schemas.microsoft.com/office/drawing/2014/main" id="{EDBCA456-A643-45C8-9383-5A06099EB621}"/>
              </a:ext>
            </a:extLst>
          </p:cNvPr>
          <p:cNvSpPr>
            <a:spLocks noGrp="1"/>
          </p:cNvSpPr>
          <p:nvPr>
            <p:ph type="ftr" sz="quarter" idx="10"/>
          </p:nvPr>
        </p:nvSpPr>
        <p:spPr bwMode="black">
          <a:xfrm>
            <a:off x="1059160" y="6310800"/>
            <a:ext cx="8640003" cy="547200"/>
          </a:xfrm>
        </p:spPr>
        <p:txBody>
          <a:bodyPr/>
          <a:lstStyle/>
          <a:p>
            <a:r>
              <a:rPr lang="en-US"/>
              <a:t>Restricted | © Siemens 20XX | Author | Department | YYYY-MM-DD</a:t>
            </a:r>
          </a:p>
        </p:txBody>
      </p:sp>
      <p:pic>
        <p:nvPicPr>
          <p:cNvPr id="10" name="Siemens Logo" descr="Siemens logo">
            <a:extLst>
              <a:ext uri="{FF2B5EF4-FFF2-40B4-BE49-F238E27FC236}">
                <a16:creationId xmlns:a16="http://schemas.microsoft.com/office/drawing/2014/main" id="{9A561178-96D2-407A-94C5-91A37401F657}"/>
              </a:ext>
              <a:ext uri="{C183D7F6-B498-43B3-948B-1728B52AA6E4}">
                <adec:decorative xmlns:adec="http://schemas.microsoft.com/office/drawing/2017/decorative" val="0"/>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bwMode="black">
          <a:xfrm>
            <a:off x="10274400" y="6364800"/>
            <a:ext cx="1512000" cy="240408"/>
          </a:xfrm>
          <a:prstGeom prst="rect">
            <a:avLst/>
          </a:prstGeom>
        </p:spPr>
      </p:pic>
      <p:sp>
        <p:nvSpPr>
          <p:cNvPr id="6" name="Slide Number Placeholder">
            <a:extLst>
              <a:ext uri="{FF2B5EF4-FFF2-40B4-BE49-F238E27FC236}">
                <a16:creationId xmlns:a16="http://schemas.microsoft.com/office/drawing/2014/main" id="{5B05DC85-FD3C-4245-83A1-F6197CB9E08F}"/>
              </a:ext>
              <a:ext uri="{C183D7F6-B498-43B3-948B-1728B52AA6E4}">
                <adec:decorative xmlns:adec="http://schemas.microsoft.com/office/drawing/2017/decorative" val="1"/>
              </a:ext>
            </a:extLst>
          </p:cNvPr>
          <p:cNvSpPr>
            <a:spLocks noGrp="1"/>
          </p:cNvSpPr>
          <p:nvPr>
            <p:ph type="sldNum" sz="quarter" idx="11"/>
          </p:nvPr>
        </p:nvSpPr>
        <p:spPr bwMode="black"/>
        <p:txBody>
          <a:bodyPr/>
          <a:lstStyle/>
          <a:p>
            <a:r>
              <a:rPr lang="en-US"/>
              <a:t>Page </a:t>
            </a:r>
            <a:fld id="{15EBE321-CBB1-4E91-BD14-37C8D44326FB}" type="slidenum">
              <a:rPr lang="en-US" smtClean="0"/>
              <a:pPr/>
              <a:t>‹N°›</a:t>
            </a:fld>
            <a:endParaRPr lang="en-US"/>
          </a:p>
        </p:txBody>
      </p:sp>
    </p:spTree>
    <p:extLst>
      <p:ext uri="{BB962C8B-B14F-4D97-AF65-F5344CB8AC3E}">
        <p14:creationId xmlns:p14="http://schemas.microsoft.com/office/powerpoint/2010/main" val="21654897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59">
          <p15:clr>
            <a:srgbClr val="65CEFF"/>
          </p15:clr>
        </p15:guide>
        <p15:guide id="3" pos="6109">
          <p15:clr>
            <a:srgbClr val="65CEFF"/>
          </p15:clr>
        </p15:guide>
        <p15:guide id="4" pos="7425">
          <p15:clr>
            <a:srgbClr val="65CEFF"/>
          </p15:clr>
        </p15:guide>
        <p15:guide id="5" orient="horz" pos="891">
          <p15:clr>
            <a:srgbClr val="65CEFF"/>
          </p15:clr>
        </p15:guide>
        <p15:guide id="6" orient="horz" pos="3658">
          <p15:clr>
            <a:srgbClr val="65CEFF"/>
          </p15:clr>
        </p15:guide>
        <p15:guide id="7" orient="horz" pos="4157">
          <p15:clr>
            <a:srgbClr val="65CE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dex / Agenda dark">
    <p:bg>
      <p:bgRef idx="1001">
        <a:schemeClr val="bg2"/>
      </p:bgRef>
    </p:bg>
    <p:spTree>
      <p:nvGrpSpPr>
        <p:cNvPr id="1" name=""/>
        <p:cNvGrpSpPr/>
        <p:nvPr/>
      </p:nvGrpSpPr>
      <p:grpSpPr>
        <a:xfrm>
          <a:off x="0" y="0"/>
          <a:ext cx="0" cy="0"/>
          <a:chOff x="0" y="0"/>
          <a:chExt cx="0" cy="0"/>
        </a:xfrm>
      </p:grpSpPr>
      <p:sp>
        <p:nvSpPr>
          <p:cNvPr id="2" name="Title" descr="Slide headline">
            <a:extLst>
              <a:ext uri="{FF2B5EF4-FFF2-40B4-BE49-F238E27FC236}">
                <a16:creationId xmlns:a16="http://schemas.microsoft.com/office/drawing/2014/main" id="{5CDB9E4A-37E0-45B2-BC93-C2EC503FB8F7}"/>
              </a:ext>
            </a:extLst>
          </p:cNvPr>
          <p:cNvSpPr>
            <a:spLocks noGrp="1"/>
          </p:cNvSpPr>
          <p:nvPr>
            <p:ph type="title"/>
          </p:nvPr>
        </p:nvSpPr>
        <p:spPr bwMode="black">
          <a:xfrm>
            <a:off x="410400" y="478800"/>
            <a:ext cx="9863900" cy="576000"/>
          </a:xfrm>
        </p:spPr>
        <p:txBody>
          <a:bodyPr/>
          <a:lstStyle>
            <a:lvl1pPr>
              <a:defRPr>
                <a:solidFill>
                  <a:schemeClr val="tx1"/>
                </a:solidFill>
              </a:defRPr>
            </a:lvl1pPr>
          </a:lstStyle>
          <a:p>
            <a:r>
              <a:rPr lang="en-US"/>
              <a:t>Click to edit Master title style</a:t>
            </a:r>
          </a:p>
        </p:txBody>
      </p:sp>
      <p:sp>
        <p:nvSpPr>
          <p:cNvPr id="4" name="Copy 1" descr="Agenda text frame">
            <a:extLst>
              <a:ext uri="{FF2B5EF4-FFF2-40B4-BE49-F238E27FC236}">
                <a16:creationId xmlns:a16="http://schemas.microsoft.com/office/drawing/2014/main" id="{0E701EC8-7FC1-42BE-915D-048C74A40E0C}"/>
              </a:ext>
            </a:extLst>
          </p:cNvPr>
          <p:cNvSpPr>
            <a:spLocks noGrp="1"/>
          </p:cNvSpPr>
          <p:nvPr>
            <p:ph type="body" sz="quarter" idx="12"/>
          </p:nvPr>
        </p:nvSpPr>
        <p:spPr bwMode="black">
          <a:xfrm>
            <a:off x="411163" y="1414463"/>
            <a:ext cx="5903912" cy="4751387"/>
          </a:xfrm>
        </p:spPr>
        <p:txBody>
          <a:bodyPr/>
          <a:lstStyle>
            <a:lvl1pPr>
              <a:spcAft>
                <a:spcPts val="900"/>
              </a:spcAft>
              <a:tabLst>
                <a:tab pos="5902325" algn="r"/>
              </a:tabLst>
              <a:defRPr/>
            </a:lvl1pPr>
            <a:lvl2pPr>
              <a:spcAft>
                <a:spcPts val="900"/>
              </a:spcAft>
              <a:buClr>
                <a:schemeClr val="tx1"/>
              </a:buClr>
              <a:tabLst>
                <a:tab pos="5902325" algn="r"/>
              </a:tabLst>
              <a:defRPr/>
            </a:lvl2pPr>
            <a:lvl3pPr marL="180000">
              <a:spcAft>
                <a:spcPts val="900"/>
              </a:spcAft>
              <a:buClr>
                <a:schemeClr val="tx1"/>
              </a:buClr>
              <a:tabLst>
                <a:tab pos="5902325" algn="r"/>
              </a:tabLst>
              <a:defRPr b="1"/>
            </a:lvl3pPr>
            <a:lvl4pPr marL="360000">
              <a:spcAft>
                <a:spcPts val="900"/>
              </a:spcAft>
              <a:buClr>
                <a:schemeClr val="tx1"/>
              </a:buClr>
              <a:tabLst>
                <a:tab pos="5902325" algn="r"/>
              </a:tabLst>
              <a:defRPr/>
            </a:lvl4pPr>
            <a:lvl5pPr marL="360000">
              <a:spcAft>
                <a:spcPts val="900"/>
              </a:spcAft>
              <a:buClr>
                <a:schemeClr val="tx1"/>
              </a:buClr>
              <a:tabLst>
                <a:tab pos="5902325" algn="r"/>
              </a:tabLst>
              <a:defRPr b="1"/>
            </a:lvl5pPr>
            <a:lvl6pPr marL="180000">
              <a:spcAft>
                <a:spcPts val="600"/>
              </a:spcAft>
              <a:buClr>
                <a:schemeClr val="tx1"/>
              </a:buClr>
              <a:tabLst>
                <a:tab pos="5902325" algn="r"/>
              </a:tabLst>
              <a:defRPr sz="1600"/>
            </a:lvl6pPr>
            <a:lvl7pPr marL="180000">
              <a:spcAft>
                <a:spcPts val="600"/>
              </a:spcAft>
              <a:buClr>
                <a:schemeClr val="tx1"/>
              </a:buClr>
              <a:tabLst>
                <a:tab pos="5902325" algn="r"/>
              </a:tabLst>
              <a:defRPr sz="1600" b="1"/>
            </a:lvl7pPr>
            <a:lvl8pPr marL="360000">
              <a:spcAft>
                <a:spcPts val="600"/>
              </a:spcAft>
              <a:buClr>
                <a:schemeClr val="tx1"/>
              </a:buClr>
              <a:tabLst>
                <a:tab pos="5902325" algn="r"/>
              </a:tabLst>
              <a:defRPr sz="1600"/>
            </a:lvl8pPr>
            <a:lvl9pPr marL="360000">
              <a:spcAft>
                <a:spcPts val="600"/>
              </a:spcAft>
              <a:buClr>
                <a:schemeClr val="tx1"/>
              </a:buClr>
              <a:tabLst>
                <a:tab pos="5902325" algn="r"/>
              </a:tabLst>
              <a:defRPr sz="1600" b="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2" name="Copy 2" descr="Agenda text frame">
            <a:extLst>
              <a:ext uri="{FF2B5EF4-FFF2-40B4-BE49-F238E27FC236}">
                <a16:creationId xmlns:a16="http://schemas.microsoft.com/office/drawing/2014/main" id="{F3AAF44F-3461-47E2-8680-A8CD08522059}"/>
              </a:ext>
            </a:extLst>
          </p:cNvPr>
          <p:cNvSpPr>
            <a:spLocks noGrp="1"/>
          </p:cNvSpPr>
          <p:nvPr>
            <p:ph type="body" sz="quarter" idx="13"/>
          </p:nvPr>
        </p:nvSpPr>
        <p:spPr bwMode="black">
          <a:xfrm>
            <a:off x="6743700" y="1414463"/>
            <a:ext cx="5043488" cy="4751387"/>
          </a:xfrm>
        </p:spPr>
        <p:txBody>
          <a:bodyPr/>
          <a:lstStyle>
            <a:lvl1pPr>
              <a:spcAft>
                <a:spcPts val="900"/>
              </a:spcAft>
              <a:tabLst>
                <a:tab pos="5040000" algn="r"/>
              </a:tabLst>
              <a:defRPr/>
            </a:lvl1pPr>
            <a:lvl2pPr>
              <a:spcAft>
                <a:spcPts val="900"/>
              </a:spcAft>
              <a:buClr>
                <a:schemeClr val="tx1"/>
              </a:buClr>
              <a:tabLst>
                <a:tab pos="5040000" algn="r"/>
              </a:tabLst>
              <a:defRPr/>
            </a:lvl2pPr>
            <a:lvl3pPr marL="180000">
              <a:spcAft>
                <a:spcPts val="900"/>
              </a:spcAft>
              <a:buClr>
                <a:schemeClr val="tx1"/>
              </a:buClr>
              <a:tabLst>
                <a:tab pos="5040000" algn="r"/>
              </a:tabLst>
              <a:defRPr b="1"/>
            </a:lvl3pPr>
            <a:lvl4pPr marL="360000">
              <a:spcAft>
                <a:spcPts val="900"/>
              </a:spcAft>
              <a:buClr>
                <a:schemeClr val="tx1"/>
              </a:buClr>
              <a:tabLst>
                <a:tab pos="5040000" algn="r"/>
              </a:tabLst>
              <a:defRPr/>
            </a:lvl4pPr>
            <a:lvl5pPr marL="360000">
              <a:spcAft>
                <a:spcPts val="900"/>
              </a:spcAft>
              <a:buClr>
                <a:schemeClr val="tx1"/>
              </a:buClr>
              <a:tabLst>
                <a:tab pos="5040000" algn="r"/>
              </a:tabLst>
              <a:defRPr b="1"/>
            </a:lvl5pPr>
            <a:lvl6pPr marL="180000">
              <a:spcAft>
                <a:spcPts val="600"/>
              </a:spcAft>
              <a:buClr>
                <a:schemeClr val="tx1"/>
              </a:buClr>
              <a:tabLst>
                <a:tab pos="5040000" algn="r"/>
              </a:tabLst>
              <a:defRPr sz="1600"/>
            </a:lvl6pPr>
            <a:lvl7pPr marL="180000">
              <a:spcAft>
                <a:spcPts val="600"/>
              </a:spcAft>
              <a:buClr>
                <a:schemeClr val="tx1"/>
              </a:buClr>
              <a:tabLst>
                <a:tab pos="5040000" algn="r"/>
              </a:tabLst>
              <a:defRPr sz="1600" b="1"/>
            </a:lvl7pPr>
            <a:lvl8pPr marL="360000">
              <a:spcAft>
                <a:spcPts val="600"/>
              </a:spcAft>
              <a:buClr>
                <a:schemeClr val="tx1"/>
              </a:buClr>
              <a:tabLst>
                <a:tab pos="5040000" algn="r"/>
              </a:tabLst>
              <a:defRPr sz="1600"/>
            </a:lvl8pPr>
            <a:lvl9pPr marL="360000">
              <a:spcAft>
                <a:spcPts val="600"/>
              </a:spcAft>
              <a:buClr>
                <a:schemeClr val="tx1"/>
              </a:buClr>
              <a:tabLst>
                <a:tab pos="5040000" algn="r"/>
              </a:tabLst>
              <a:defRPr sz="1600" b="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pic>
        <p:nvPicPr>
          <p:cNvPr id="8" name="Siemens Logo" descr="Siemens logo">
            <a:extLst>
              <a:ext uri="{FF2B5EF4-FFF2-40B4-BE49-F238E27FC236}">
                <a16:creationId xmlns:a16="http://schemas.microsoft.com/office/drawing/2014/main" id="{AB400EC0-C78D-42DD-85FB-5ED577185C17}"/>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bwMode="black">
          <a:xfrm>
            <a:off x="10635188" y="6418800"/>
            <a:ext cx="1152000" cy="183168"/>
          </a:xfrm>
          <a:prstGeom prst="rect">
            <a:avLst/>
          </a:prstGeom>
        </p:spPr>
      </p:pic>
      <p:sp>
        <p:nvSpPr>
          <p:cNvPr id="9" name="Footer Placeholder" descr="Footer with copyright, author and department information, and date">
            <a:extLst>
              <a:ext uri="{FF2B5EF4-FFF2-40B4-BE49-F238E27FC236}">
                <a16:creationId xmlns:a16="http://schemas.microsoft.com/office/drawing/2014/main" id="{8C6E0B19-DC70-4D19-9A56-05E87567F196}"/>
              </a:ext>
            </a:extLst>
          </p:cNvPr>
          <p:cNvSpPr>
            <a:spLocks noGrp="1"/>
          </p:cNvSpPr>
          <p:nvPr>
            <p:ph type="ftr" sz="quarter" idx="10"/>
          </p:nvPr>
        </p:nvSpPr>
        <p:spPr bwMode="black"/>
        <p:txBody>
          <a:bodyPr/>
          <a:lstStyle/>
          <a:p>
            <a:pPr>
              <a:lnSpc>
                <a:spcPct val="100000"/>
              </a:lnSpc>
            </a:pPr>
            <a:r>
              <a:rPr lang="en-US"/>
              <a:t>Restricted | © Siemens 20XX | Author | Department | YYYY-MM-DD</a:t>
            </a:r>
          </a:p>
        </p:txBody>
      </p:sp>
      <p:sp>
        <p:nvSpPr>
          <p:cNvPr id="10" name="Slide Number Placeholder">
            <a:extLst>
              <a:ext uri="{FF2B5EF4-FFF2-40B4-BE49-F238E27FC236}">
                <a16:creationId xmlns:a16="http://schemas.microsoft.com/office/drawing/2014/main" id="{D3DF1D7C-B467-46E9-B036-83EC1DBE711C}"/>
              </a:ext>
              <a:ext uri="{C183D7F6-B498-43B3-948B-1728B52AA6E4}">
                <adec:decorative xmlns:adec="http://schemas.microsoft.com/office/drawing/2017/decorative" val="1"/>
              </a:ext>
            </a:extLst>
          </p:cNvPr>
          <p:cNvSpPr>
            <a:spLocks noGrp="1"/>
          </p:cNvSpPr>
          <p:nvPr>
            <p:ph type="sldNum" sz="quarter" idx="11"/>
          </p:nvPr>
        </p:nvSpPr>
        <p:spPr bwMode="black"/>
        <p:txBody>
          <a:bodyPr/>
          <a:lstStyle/>
          <a:p>
            <a:r>
              <a:rPr lang="en-US"/>
              <a:t>Page </a:t>
            </a:r>
            <a:fld id="{15EBE321-CBB1-4E91-BD14-37C8D44326FB}" type="slidenum">
              <a:rPr lang="en-US" smtClean="0"/>
              <a:pPr/>
              <a:t>‹N°›</a:t>
            </a:fld>
            <a:endParaRPr lang="en-US"/>
          </a:p>
        </p:txBody>
      </p:sp>
    </p:spTree>
    <p:extLst>
      <p:ext uri="{BB962C8B-B14F-4D97-AF65-F5344CB8AC3E}">
        <p14:creationId xmlns:p14="http://schemas.microsoft.com/office/powerpoint/2010/main" val="34088450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59">
          <p15:clr>
            <a:srgbClr val="65CEFF"/>
          </p15:clr>
        </p15:guide>
        <p15:guide id="5" pos="3978">
          <p15:clr>
            <a:srgbClr val="65CEFF"/>
          </p15:clr>
        </p15:guide>
        <p15:guide id="9" pos="6472">
          <p15:clr>
            <a:srgbClr val="65CEFF"/>
          </p15:clr>
        </p15:guide>
        <p15:guide id="10" pos="7425">
          <p15:clr>
            <a:srgbClr val="65CEFF"/>
          </p15:clr>
        </p15:guide>
        <p15:guide id="11" orient="horz" pos="302">
          <p15:clr>
            <a:srgbClr val="65CEFF"/>
          </p15:clr>
        </p15:guide>
        <p15:guide id="12" orient="horz" pos="664">
          <p15:clr>
            <a:srgbClr val="65CEFF"/>
          </p15:clr>
        </p15:guide>
        <p15:guide id="13" orient="horz" pos="891">
          <p15:clr>
            <a:srgbClr val="65CEFF"/>
          </p15:clr>
        </p15:guide>
        <p15:guide id="14" orient="horz" pos="2206">
          <p15:clr>
            <a:srgbClr val="65CEFF"/>
          </p15:clr>
        </p15:guide>
        <p15:guide id="15" orient="horz" pos="2343">
          <p15:clr>
            <a:srgbClr val="65CEFF"/>
          </p15:clr>
        </p15:guide>
        <p15:guide id="16" orient="horz" pos="3658">
          <p15:clr>
            <a:srgbClr val="65CEFF"/>
          </p15:clr>
        </p15:guide>
        <p15:guide id="17" orient="horz" pos="3885">
          <p15:clr>
            <a:srgbClr val="65CEFF"/>
          </p15:clr>
        </p15:guide>
        <p15:guide id="18" orient="horz" pos="4157">
          <p15:clr>
            <a:srgbClr val="65CEFF"/>
          </p15:clr>
        </p15:guide>
        <p15:guide id="19" pos="4248">
          <p15:clr>
            <a:srgbClr val="65CE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bleed color Deep Blue">
    <p:bg>
      <p:bgRef idx="1001">
        <a:schemeClr val="bg2"/>
      </p:bgRef>
    </p:bg>
    <p:spTree>
      <p:nvGrpSpPr>
        <p:cNvPr id="1" name=""/>
        <p:cNvGrpSpPr/>
        <p:nvPr/>
      </p:nvGrpSpPr>
      <p:grpSpPr>
        <a:xfrm>
          <a:off x="0" y="0"/>
          <a:ext cx="0" cy="0"/>
          <a:chOff x="0" y="0"/>
          <a:chExt cx="0" cy="0"/>
        </a:xfrm>
      </p:grpSpPr>
      <p:sp>
        <p:nvSpPr>
          <p:cNvPr id="2" name="Title" descr="Slide headline">
            <a:extLst>
              <a:ext uri="{FF2B5EF4-FFF2-40B4-BE49-F238E27FC236}">
                <a16:creationId xmlns:a16="http://schemas.microsoft.com/office/drawing/2014/main" id="{5CDB9E4A-37E0-45B2-BC93-C2EC503FB8F7}"/>
              </a:ext>
            </a:extLst>
          </p:cNvPr>
          <p:cNvSpPr>
            <a:spLocks noGrp="1"/>
          </p:cNvSpPr>
          <p:nvPr>
            <p:ph type="title"/>
          </p:nvPr>
        </p:nvSpPr>
        <p:spPr bwMode="black"/>
        <p:txBody>
          <a:bodyPr/>
          <a:lstStyle>
            <a:lvl1pPr>
              <a:defRPr>
                <a:solidFill>
                  <a:schemeClr val="tx1"/>
                </a:solidFill>
              </a:defRPr>
            </a:lvl1pPr>
          </a:lstStyle>
          <a:p>
            <a:r>
              <a:rPr lang="en-US"/>
              <a:t>Click to edit Master title style</a:t>
            </a:r>
          </a:p>
        </p:txBody>
      </p:sp>
      <p:pic>
        <p:nvPicPr>
          <p:cNvPr id="7" name="Siemens Logo" descr="Siemens logo">
            <a:extLst>
              <a:ext uri="{FF2B5EF4-FFF2-40B4-BE49-F238E27FC236}">
                <a16:creationId xmlns:a16="http://schemas.microsoft.com/office/drawing/2014/main" id="{863976F1-B9C2-4217-A36A-7F1DCFF6EE2A}"/>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bwMode="black">
          <a:xfrm>
            <a:off x="10635188" y="6418800"/>
            <a:ext cx="1152000" cy="183168"/>
          </a:xfrm>
          <a:prstGeom prst="rect">
            <a:avLst/>
          </a:prstGeom>
        </p:spPr>
      </p:pic>
      <p:sp>
        <p:nvSpPr>
          <p:cNvPr id="5" name="Footer Placeholder" descr="Footer with copyright, author and department information, and date">
            <a:extLst>
              <a:ext uri="{FF2B5EF4-FFF2-40B4-BE49-F238E27FC236}">
                <a16:creationId xmlns:a16="http://schemas.microsoft.com/office/drawing/2014/main" id="{16495290-0795-4AB1-8AEA-2BB786783622}"/>
              </a:ext>
            </a:extLst>
          </p:cNvPr>
          <p:cNvSpPr>
            <a:spLocks noGrp="1"/>
          </p:cNvSpPr>
          <p:nvPr>
            <p:ph type="ftr" sz="quarter" idx="10"/>
          </p:nvPr>
        </p:nvSpPr>
        <p:spPr bwMode="black"/>
        <p:txBody>
          <a:bodyPr/>
          <a:lstStyle/>
          <a:p>
            <a:pPr>
              <a:lnSpc>
                <a:spcPct val="100000"/>
              </a:lnSpc>
            </a:pPr>
            <a:r>
              <a:rPr lang="en-US"/>
              <a:t>Restricted | © Siemens 20XX | Author | Department | YYYY-MM-DD</a:t>
            </a:r>
          </a:p>
        </p:txBody>
      </p:sp>
      <p:sp>
        <p:nvSpPr>
          <p:cNvPr id="6" name="Slide Number Placeholder">
            <a:extLst>
              <a:ext uri="{FF2B5EF4-FFF2-40B4-BE49-F238E27FC236}">
                <a16:creationId xmlns:a16="http://schemas.microsoft.com/office/drawing/2014/main" id="{E8FC1C65-873A-4B8F-BB57-51EEBC35A1A9}"/>
              </a:ext>
              <a:ext uri="{C183D7F6-B498-43B3-948B-1728B52AA6E4}">
                <adec:decorative xmlns:adec="http://schemas.microsoft.com/office/drawing/2017/decorative" val="1"/>
              </a:ext>
            </a:extLst>
          </p:cNvPr>
          <p:cNvSpPr>
            <a:spLocks noGrp="1"/>
          </p:cNvSpPr>
          <p:nvPr>
            <p:ph type="sldNum" sz="quarter" idx="11"/>
          </p:nvPr>
        </p:nvSpPr>
        <p:spPr bwMode="black"/>
        <p:txBody>
          <a:bodyPr/>
          <a:lstStyle/>
          <a:p>
            <a:r>
              <a:rPr lang="en-US"/>
              <a:t>Page </a:t>
            </a:r>
            <a:fld id="{15EBE321-CBB1-4E91-BD14-37C8D44326FB}" type="slidenum">
              <a:rPr lang="en-US" smtClean="0"/>
              <a:pPr/>
              <a:t>‹N°›</a:t>
            </a:fld>
            <a:endParaRPr lang="en-US"/>
          </a:p>
        </p:txBody>
      </p:sp>
    </p:spTree>
    <p:extLst>
      <p:ext uri="{BB962C8B-B14F-4D97-AF65-F5344CB8AC3E}">
        <p14:creationId xmlns:p14="http://schemas.microsoft.com/office/powerpoint/2010/main" val="286312980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59">
          <p15:clr>
            <a:srgbClr val="65CEFF"/>
          </p15:clr>
        </p15:guide>
        <p15:guide id="2" pos="2526">
          <p15:clr>
            <a:srgbClr val="65CEFF"/>
          </p15:clr>
        </p15:guide>
        <p15:guide id="3" pos="2708">
          <p15:clr>
            <a:srgbClr val="65CEFF"/>
          </p15:clr>
        </p15:guide>
        <p15:guide id="4" pos="3705">
          <p15:clr>
            <a:srgbClr val="65CEFF"/>
          </p15:clr>
        </p15:guide>
        <p15:guide id="5" pos="3978">
          <p15:clr>
            <a:srgbClr val="65CEFF"/>
          </p15:clr>
        </p15:guide>
        <p15:guide id="7" pos="4975">
          <p15:clr>
            <a:srgbClr val="65CEFF"/>
          </p15:clr>
        </p15:guide>
        <p15:guide id="8" pos="5157">
          <p15:clr>
            <a:srgbClr val="65CEFF"/>
          </p15:clr>
        </p15:guide>
        <p15:guide id="9" pos="6472">
          <p15:clr>
            <a:srgbClr val="65CEFF"/>
          </p15:clr>
        </p15:guide>
        <p15:guide id="10" pos="7425">
          <p15:clr>
            <a:srgbClr val="65CEFF"/>
          </p15:clr>
        </p15:guide>
        <p15:guide id="11" orient="horz" pos="302">
          <p15:clr>
            <a:srgbClr val="65CEFF"/>
          </p15:clr>
        </p15:guide>
        <p15:guide id="12" orient="horz" pos="664">
          <p15:clr>
            <a:srgbClr val="65CEFF"/>
          </p15:clr>
        </p15:guide>
        <p15:guide id="13" orient="horz" pos="891">
          <p15:clr>
            <a:srgbClr val="65CEFF"/>
          </p15:clr>
        </p15:guide>
        <p15:guide id="14" orient="horz" pos="2206">
          <p15:clr>
            <a:srgbClr val="65CEFF"/>
          </p15:clr>
        </p15:guide>
        <p15:guide id="15" orient="horz" pos="2343">
          <p15:clr>
            <a:srgbClr val="65CEFF"/>
          </p15:clr>
        </p15:guide>
        <p15:guide id="16" orient="horz" pos="3658">
          <p15:clr>
            <a:srgbClr val="65CEFF"/>
          </p15:clr>
        </p15:guide>
        <p15:guide id="17" orient="horz" pos="3885">
          <p15:clr>
            <a:srgbClr val="65CEFF"/>
          </p15:clr>
        </p15:guide>
        <p15:guide id="18" orient="horz" pos="4157">
          <p15:clr>
            <a:srgbClr val="65CE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of contents / Agenda">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CDB9E4A-37E0-45B2-BC93-C2EC503FB8F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5" name="Footer Placeholder">
            <a:extLst>
              <a:ext uri="{FF2B5EF4-FFF2-40B4-BE49-F238E27FC236}">
                <a16:creationId xmlns:a16="http://schemas.microsoft.com/office/drawing/2014/main" id="{16495290-0795-4AB1-8AEA-2BB786783622}"/>
              </a:ext>
            </a:extLst>
          </p:cNvPr>
          <p:cNvSpPr>
            <a:spLocks noGrp="1"/>
          </p:cNvSpPr>
          <p:nvPr>
            <p:ph type="ftr" sz="quarter" idx="10"/>
          </p:nvPr>
        </p:nvSpPr>
        <p:spPr/>
        <p:txBody>
          <a:bodyPr/>
          <a:lstStyle/>
          <a:p>
            <a:pPr>
              <a:lnSpc>
                <a:spcPct val="100000"/>
              </a:lnSpc>
            </a:pPr>
            <a:endParaRPr lang="en-US"/>
          </a:p>
        </p:txBody>
      </p:sp>
      <p:sp>
        <p:nvSpPr>
          <p:cNvPr id="6" name="Slide Number Placeholder">
            <a:extLst>
              <a:ext uri="{FF2B5EF4-FFF2-40B4-BE49-F238E27FC236}">
                <a16:creationId xmlns:a16="http://schemas.microsoft.com/office/drawing/2014/main" id="{E8FC1C65-873A-4B8F-BB57-51EEBC35A1A9}"/>
              </a:ext>
            </a:extLst>
          </p:cNvPr>
          <p:cNvSpPr>
            <a:spLocks noGrp="1"/>
          </p:cNvSpPr>
          <p:nvPr>
            <p:ph type="sldNum" sz="quarter" idx="11"/>
          </p:nvPr>
        </p:nvSpPr>
        <p:spPr/>
        <p:txBody>
          <a:bodyPr/>
          <a:lstStyle/>
          <a:p>
            <a:r>
              <a:rPr lang="en-US"/>
              <a:t>Page </a:t>
            </a:r>
            <a:fld id="{15EBE321-CBB1-4E91-BD14-37C8D44326FB}" type="slidenum">
              <a:rPr lang="en-US" smtClean="0"/>
              <a:pPr/>
              <a:t>‹N°›</a:t>
            </a:fld>
            <a:endParaRPr lang="en-US"/>
          </a:p>
        </p:txBody>
      </p:sp>
      <p:pic>
        <p:nvPicPr>
          <p:cNvPr id="7" name="Siemens Logo">
            <a:extLst>
              <a:ext uri="{FF2B5EF4-FFF2-40B4-BE49-F238E27FC236}">
                <a16:creationId xmlns:a16="http://schemas.microsoft.com/office/drawing/2014/main" id="{863976F1-B9C2-4217-A36A-7F1DCFF6EE2A}"/>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635188" y="6418800"/>
            <a:ext cx="1152000" cy="183168"/>
          </a:xfrm>
          <a:prstGeom prst="rect">
            <a:avLst/>
          </a:prstGeom>
        </p:spPr>
      </p:pic>
    </p:spTree>
    <p:extLst>
      <p:ext uri="{BB962C8B-B14F-4D97-AF65-F5344CB8AC3E}">
        <p14:creationId xmlns:p14="http://schemas.microsoft.com/office/powerpoint/2010/main" val="27422157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59">
          <p15:clr>
            <a:srgbClr val="65CEFF"/>
          </p15:clr>
        </p15:guide>
        <p15:guide id="9" pos="6472">
          <p15:clr>
            <a:srgbClr val="65CEFF"/>
          </p15:clr>
        </p15:guide>
        <p15:guide id="10" pos="7425">
          <p15:clr>
            <a:srgbClr val="65CEFF"/>
          </p15:clr>
        </p15:guide>
        <p15:guide id="11" orient="horz" pos="302">
          <p15:clr>
            <a:srgbClr val="65CEFF"/>
          </p15:clr>
        </p15:guide>
        <p15:guide id="12" orient="horz" pos="664">
          <p15:clr>
            <a:srgbClr val="65CEFF"/>
          </p15:clr>
        </p15:guide>
        <p15:guide id="13" orient="horz" pos="891">
          <p15:clr>
            <a:srgbClr val="65CEFF"/>
          </p15:clr>
        </p15:guide>
        <p15:guide id="16" orient="horz" pos="3658">
          <p15:clr>
            <a:srgbClr val="65CEFF"/>
          </p15:clr>
        </p15:guide>
        <p15:guide id="17" orient="horz" pos="3885">
          <p15:clr>
            <a:srgbClr val="65CEFF"/>
          </p15:clr>
        </p15:guide>
        <p15:guide id="18" orient="horz" pos="4157">
          <p15:clr>
            <a:srgbClr val="65CE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06B08-3BE2-8143-FBC7-74476D07922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F273D5A-6A28-36E9-E256-933328F5844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D87AC4B-36DA-68A2-DC27-3F684631CCAC}"/>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7E874BD3-8D8B-E466-DB09-8D54F21C2D4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5835B7B-4F5D-77F9-F43D-79AC52AC15B8}"/>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7" name="Image 6" descr="Une image contenant Police, Graphique, logo, symbole&#10;&#10;Le contenu généré par l’IA peut être incorrect.">
            <a:extLst>
              <a:ext uri="{FF2B5EF4-FFF2-40B4-BE49-F238E27FC236}">
                <a16:creationId xmlns:a16="http://schemas.microsoft.com/office/drawing/2014/main" id="{3CC6A9DE-701E-D6F7-AF98-D312758D32FF}"/>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2717900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CA9092-FCA0-0A61-BBE5-B3AB044D0A2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1B8F41B-9BBE-235E-393C-BB8739D3909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65F8E97-554F-9E3B-8AD7-58B31C5936AC}"/>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8C007FA1-F39E-2207-FC1B-31643687461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916560F-D53E-56D1-B856-AF029FF027E9}"/>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7" name="Image 6" descr="Une image contenant Police, Graphique, logo, symbole&#10;&#10;Le contenu généré par l’IA peut être incorrect.">
            <a:extLst>
              <a:ext uri="{FF2B5EF4-FFF2-40B4-BE49-F238E27FC236}">
                <a16:creationId xmlns:a16="http://schemas.microsoft.com/office/drawing/2014/main" id="{358D0211-6AD3-18B0-9117-F1028EF67C5B}"/>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2988063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C5669C-CA4C-1593-A74E-B394A5F9185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949D5A2-BF73-582F-D396-CCFB3DC276E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900D59F-5D5C-BBAC-8699-51A1747D0E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0EA51A6-CDF7-3199-79D9-B721CCBAFE74}"/>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10FF50C0-8A50-F111-41F9-9ED3D15297E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B4278F3-604D-C65B-700D-84E47F177DF6}"/>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8" name="Image 7" descr="Une image contenant Police, Graphique, logo, symbole&#10;&#10;Le contenu généré par l’IA peut être incorrect.">
            <a:extLst>
              <a:ext uri="{FF2B5EF4-FFF2-40B4-BE49-F238E27FC236}">
                <a16:creationId xmlns:a16="http://schemas.microsoft.com/office/drawing/2014/main" id="{F6F1D6AF-C15F-822A-9D26-8A4D2FB13960}"/>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759741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726551-04A0-13FA-51FE-D87343BA81C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5762E2F-354D-7C0F-0A39-35C4BD31C3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15F187-F0CA-C84A-DB60-7F02AC5A428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9D99B8C-B7BF-4F58-9FC9-28FD8CFB2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A6D115DE-BE45-3161-164F-BE19C7E5A09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E0B192A-1D7F-80F9-C458-5701DAC93910}"/>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8" name="Espace réservé du pied de page 7">
            <a:extLst>
              <a:ext uri="{FF2B5EF4-FFF2-40B4-BE49-F238E27FC236}">
                <a16:creationId xmlns:a16="http://schemas.microsoft.com/office/drawing/2014/main" id="{F3DCBD5A-63A7-1B1E-A717-901225BD888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E2FF9A52-8C16-A926-155C-DEAFFF92935D}"/>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10" name="Image 9" descr="Une image contenant Police, Graphique, logo, symbole&#10;&#10;Le contenu généré par l’IA peut être incorrect.">
            <a:extLst>
              <a:ext uri="{FF2B5EF4-FFF2-40B4-BE49-F238E27FC236}">
                <a16:creationId xmlns:a16="http://schemas.microsoft.com/office/drawing/2014/main" id="{F5EE94C0-C8E5-B248-E1C8-533F56B6E8DD}"/>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1386720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850999-869D-E6C9-A41B-50BA85B44A6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80C4C436-7FF2-C09F-CC86-4F1E522375FF}"/>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4" name="Espace réservé du pied de page 3">
            <a:extLst>
              <a:ext uri="{FF2B5EF4-FFF2-40B4-BE49-F238E27FC236}">
                <a16:creationId xmlns:a16="http://schemas.microsoft.com/office/drawing/2014/main" id="{AE748E8F-1CC3-E6D3-3C7A-DB0B7839D164}"/>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CC07EC2-CD3B-C27E-48D9-6ED1A350310B}"/>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6" name="Image 5" descr="Une image contenant Police, Graphique, logo, symbole&#10;&#10;Le contenu généré par l’IA peut être incorrect.">
            <a:extLst>
              <a:ext uri="{FF2B5EF4-FFF2-40B4-BE49-F238E27FC236}">
                <a16:creationId xmlns:a16="http://schemas.microsoft.com/office/drawing/2014/main" id="{7A8BE137-BA9F-9876-631C-08DF79F4AA90}"/>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1911032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8483D31-D537-B270-6FD7-45348757A6B2}"/>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3" name="Espace réservé du pied de page 2">
            <a:extLst>
              <a:ext uri="{FF2B5EF4-FFF2-40B4-BE49-F238E27FC236}">
                <a16:creationId xmlns:a16="http://schemas.microsoft.com/office/drawing/2014/main" id="{16E24EE5-081E-D1F3-486E-18E9BA969815}"/>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3B58119-D1F6-8169-46FC-3231CCAFD5C9}"/>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5" name="Image 4" descr="Une image contenant Police, Graphique, logo, symbole&#10;&#10;Le contenu généré par l’IA peut être incorrect.">
            <a:extLst>
              <a:ext uri="{FF2B5EF4-FFF2-40B4-BE49-F238E27FC236}">
                <a16:creationId xmlns:a16="http://schemas.microsoft.com/office/drawing/2014/main" id="{760B4A79-59EB-D7B4-4B8F-4B9F3019FAC3}"/>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2119256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BF5D7C-1A65-6870-4DD1-77555EE7E58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55083BEF-82EE-1B95-2E6F-0A102FF6DE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ED1A36A-80F7-FC5C-5922-E8CF9D3B44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D2EA8D8-14E3-AA7D-B87F-4D5616DE30BC}"/>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67B40C49-E4AA-B91F-3882-73DBAF9C590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B85742D-0EA3-68BD-0D1C-04B1EE2DDCB3}"/>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8" name="Image 7" descr="Une image contenant Police, Graphique, logo, symbole&#10;&#10;Le contenu généré par l’IA peut être incorrect.">
            <a:extLst>
              <a:ext uri="{FF2B5EF4-FFF2-40B4-BE49-F238E27FC236}">
                <a16:creationId xmlns:a16="http://schemas.microsoft.com/office/drawing/2014/main" id="{07DCF9DB-BB08-0906-4985-A5D7B9796C89}"/>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335463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D3014A-1B85-294E-2CAF-43AB30F9635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32BC700A-BAAC-FACF-C983-19741F6F6C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9571EEC-866B-D217-14E3-3CB64F7F86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A22D40C-6854-1B82-05E2-CCC5F26DEC69}"/>
              </a:ext>
            </a:extLst>
          </p:cNvPr>
          <p:cNvSpPr>
            <a:spLocks noGrp="1"/>
          </p:cNvSpPr>
          <p:nvPr>
            <p:ph type="dt" sz="half" idx="10"/>
          </p:nvPr>
        </p:nvSpPr>
        <p:spPr/>
        <p:txBody>
          <a:bodyPr/>
          <a:lstStyle/>
          <a:p>
            <a:fld id="{CA89F617-3D9C-4371-A51F-01C547EF58D4}"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20DE281E-63B2-AE1E-1A51-9F58F09D49D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E7E820E-39EF-639C-315D-90821D6F73F4}"/>
              </a:ext>
            </a:extLst>
          </p:cNvPr>
          <p:cNvSpPr>
            <a:spLocks noGrp="1"/>
          </p:cNvSpPr>
          <p:nvPr>
            <p:ph type="sldNum" sz="quarter" idx="12"/>
          </p:nvPr>
        </p:nvSpPr>
        <p:spPr/>
        <p:txBody>
          <a:bodyPr/>
          <a:lstStyle/>
          <a:p>
            <a:fld id="{E6EB48EE-57CE-4FC1-A70D-987B57B68BB0}" type="slidenum">
              <a:rPr lang="fr-FR" smtClean="0"/>
              <a:t>‹N°›</a:t>
            </a:fld>
            <a:endParaRPr lang="fr-FR"/>
          </a:p>
        </p:txBody>
      </p:sp>
      <p:pic>
        <p:nvPicPr>
          <p:cNvPr id="8" name="Image 7" descr="Une image contenant Police, Graphique, logo, symbole&#10;&#10;Le contenu généré par l’IA peut être incorrect.">
            <a:extLst>
              <a:ext uri="{FF2B5EF4-FFF2-40B4-BE49-F238E27FC236}">
                <a16:creationId xmlns:a16="http://schemas.microsoft.com/office/drawing/2014/main" id="{7D6460E6-C0C4-6213-435D-9B8AF078E0B6}"/>
              </a:ext>
            </a:extLst>
          </p:cNvPr>
          <p:cNvPicPr>
            <a:picLocks noChangeAspect="1"/>
          </p:cNvPicPr>
          <p:nvPr userDrawn="1"/>
        </p:nvPicPr>
        <p:blipFill>
          <a:blip r:embed="rId2">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3375370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16.xml"/><Relationship Id="rId7" Type="http://schemas.openxmlformats.org/officeDocument/2006/relationships/oleObject" Target="../embeddings/oleObject1.bin"/><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ags" Target="../tags/tag1.xml"/><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C093993F-254A-4D79-3FFC-8A043B1870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4EBD568-B7D2-190D-A4D2-31EBA9F99F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5417B0C-0169-A4D7-769E-27ADC8BBF4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89F617-3D9C-4371-A51F-01C547EF58D4}"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7E435479-D04C-EA29-F9BD-D87A290A77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47B8210A-E793-4523-E8DD-0C464F00CC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EB48EE-57CE-4FC1-A70D-987B57B68BB0}" type="slidenum">
              <a:rPr lang="fr-FR" smtClean="0"/>
              <a:t>‹N°›</a:t>
            </a:fld>
            <a:endParaRPr lang="fr-FR"/>
          </a:p>
        </p:txBody>
      </p:sp>
      <p:pic>
        <p:nvPicPr>
          <p:cNvPr id="7" name="Image 6" descr="Une image contenant Police, Graphique, logo, symbole&#10;&#10;Le contenu généré par l’IA peut être incorrect.">
            <a:extLst>
              <a:ext uri="{FF2B5EF4-FFF2-40B4-BE49-F238E27FC236}">
                <a16:creationId xmlns:a16="http://schemas.microsoft.com/office/drawing/2014/main" id="{8864DC25-470D-81A8-57EE-FB3B7922F4F7}"/>
              </a:ext>
            </a:extLst>
          </p:cNvPr>
          <p:cNvPicPr>
            <a:picLocks noChangeAspect="1"/>
          </p:cNvPicPr>
          <p:nvPr userDrawn="1"/>
        </p:nvPicPr>
        <p:blipFill>
          <a:blip r:embed="rId15">
            <a:extLst>
              <a:ext uri="{28A0092B-C50C-407E-A947-70E740481C1C}">
                <a14:useLocalDpi xmlns:a14="http://schemas.microsoft.com/office/drawing/2010/main" val="0"/>
              </a:ext>
            </a:extLst>
          </a:blip>
          <a:srcRect l="12003" r="17066"/>
          <a:stretch>
            <a:fillRect/>
          </a:stretch>
        </p:blipFill>
        <p:spPr>
          <a:xfrm>
            <a:off x="11049004" y="5842528"/>
            <a:ext cx="1126068" cy="993775"/>
          </a:xfrm>
          <a:prstGeom prst="rect">
            <a:avLst/>
          </a:prstGeom>
        </p:spPr>
      </p:pic>
    </p:spTree>
    <p:extLst>
      <p:ext uri="{BB962C8B-B14F-4D97-AF65-F5344CB8AC3E}">
        <p14:creationId xmlns:p14="http://schemas.microsoft.com/office/powerpoint/2010/main" val="800542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E060DB1-F057-FDC1-35E5-FCF4367411CD}"/>
              </a:ext>
            </a:extLst>
          </p:cNvPr>
          <p:cNvGraphicFramePr>
            <a:graphicFrameLocks noChangeAspect="1"/>
          </p:cNvGraphicFramePr>
          <p:nvPr userDrawn="1">
            <p:custDataLst>
              <p:tags r:id="rId6"/>
            </p:custDataLst>
            <p:extLst>
              <p:ext uri="{D42A27DB-BD31-4B8C-83A1-F6EECF244321}">
                <p14:modId xmlns:p14="http://schemas.microsoft.com/office/powerpoint/2010/main" val="39238167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15" imgH="416" progId="TCLayout.ActiveDocument.1">
                  <p:embed/>
                </p:oleObj>
              </mc:Choice>
              <mc:Fallback>
                <p:oleObj name="think-cell Slide" r:id="rId7" imgW="415" imgH="416" progId="TCLayout.ActiveDocument.1">
                  <p:embed/>
                  <p:pic>
                    <p:nvPicPr>
                      <p:cNvPr id="7" name="think-cell data - do not delete" hidden="1">
                        <a:extLst>
                          <a:ext uri="{FF2B5EF4-FFF2-40B4-BE49-F238E27FC236}">
                            <a16:creationId xmlns:a16="http://schemas.microsoft.com/office/drawing/2014/main" id="{BE060DB1-F057-FDC1-35E5-FCF4367411CD}"/>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descr="Slide headline">
            <a:extLst>
              <a:ext uri="{FF2B5EF4-FFF2-40B4-BE49-F238E27FC236}">
                <a16:creationId xmlns:a16="http://schemas.microsoft.com/office/drawing/2014/main" id="{2500D031-E8B7-42AD-B616-57A243A31EFA}"/>
              </a:ext>
            </a:extLst>
          </p:cNvPr>
          <p:cNvSpPr>
            <a:spLocks noGrp="1"/>
          </p:cNvSpPr>
          <p:nvPr>
            <p:ph type="title"/>
          </p:nvPr>
        </p:nvSpPr>
        <p:spPr bwMode="black">
          <a:xfrm>
            <a:off x="410400" y="478800"/>
            <a:ext cx="9863997" cy="576000"/>
          </a:xfrm>
          <a:prstGeom prst="rect">
            <a:avLst/>
          </a:prstGeom>
        </p:spPr>
        <p:txBody>
          <a:bodyPr vert="horz" lIns="0" tIns="0" rIns="324000" bIns="14400" rtlCol="0" anchor="t" anchorCtr="0">
            <a:noAutofit/>
          </a:bodyPr>
          <a:lstStyle/>
          <a:p>
            <a:r>
              <a:rPr lang="en-US"/>
              <a:t>Click to edit Master title style</a:t>
            </a:r>
          </a:p>
        </p:txBody>
      </p:sp>
      <p:sp>
        <p:nvSpPr>
          <p:cNvPr id="3" name="Text Placeholder" descr="Content text frame">
            <a:extLst>
              <a:ext uri="{FF2B5EF4-FFF2-40B4-BE49-F238E27FC236}">
                <a16:creationId xmlns:a16="http://schemas.microsoft.com/office/drawing/2014/main" id="{6750A408-ED0E-47CF-AC3A-5AD4A6E25CE3}"/>
              </a:ext>
            </a:extLst>
          </p:cNvPr>
          <p:cNvSpPr>
            <a:spLocks noGrp="1"/>
          </p:cNvSpPr>
          <p:nvPr>
            <p:ph type="body" idx="1"/>
          </p:nvPr>
        </p:nvSpPr>
        <p:spPr bwMode="black">
          <a:xfrm>
            <a:off x="411161" y="1414800"/>
            <a:ext cx="7200000" cy="4536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5" name="Footer Placeholder" descr="Footer with copyright, author and department information, and date">
            <a:extLst>
              <a:ext uri="{FF2B5EF4-FFF2-40B4-BE49-F238E27FC236}">
                <a16:creationId xmlns:a16="http://schemas.microsoft.com/office/drawing/2014/main" id="{4F5CAFE5-0972-49AB-B42B-7C613C153AFE}"/>
              </a:ext>
            </a:extLst>
          </p:cNvPr>
          <p:cNvSpPr>
            <a:spLocks noGrp="1"/>
          </p:cNvSpPr>
          <p:nvPr>
            <p:ph type="ftr" sz="quarter" idx="3"/>
          </p:nvPr>
        </p:nvSpPr>
        <p:spPr bwMode="black">
          <a:xfrm>
            <a:off x="1059160" y="6310800"/>
            <a:ext cx="9216000" cy="547200"/>
          </a:xfrm>
          <a:prstGeom prst="rect">
            <a:avLst/>
          </a:prstGeom>
        </p:spPr>
        <p:txBody>
          <a:bodyPr vert="horz" lIns="0" tIns="0" rIns="0" bIns="61200" rtlCol="0" anchor="ctr" anchorCtr="0"/>
          <a:lstStyle>
            <a:lvl1pPr algn="l">
              <a:lnSpc>
                <a:spcPct val="100000"/>
              </a:lnSpc>
              <a:defRPr sz="900">
                <a:solidFill>
                  <a:schemeClr val="tx1"/>
                </a:solidFill>
                <a:latin typeface="+mn-lt"/>
              </a:defRPr>
            </a:lvl1pPr>
          </a:lstStyle>
          <a:p>
            <a:r>
              <a:rPr lang="en-US"/>
              <a:t>Restricted | © Siemens 20XX | Author | Department | YYYY-MM-DD</a:t>
            </a:r>
          </a:p>
        </p:txBody>
      </p:sp>
      <p:sp>
        <p:nvSpPr>
          <p:cNvPr id="6" name="Slide Number Placeholder" descr="Page number">
            <a:extLst>
              <a:ext uri="{FF2B5EF4-FFF2-40B4-BE49-F238E27FC236}">
                <a16:creationId xmlns:a16="http://schemas.microsoft.com/office/drawing/2014/main" id="{1C051FD7-F65C-4306-9083-C9770A0AF2DF}"/>
              </a:ext>
            </a:extLst>
          </p:cNvPr>
          <p:cNvSpPr>
            <a:spLocks noGrp="1"/>
          </p:cNvSpPr>
          <p:nvPr>
            <p:ph type="sldNum" sz="quarter" idx="4"/>
          </p:nvPr>
        </p:nvSpPr>
        <p:spPr bwMode="black">
          <a:xfrm>
            <a:off x="411162" y="6310800"/>
            <a:ext cx="648000" cy="547200"/>
          </a:xfrm>
          <a:prstGeom prst="rect">
            <a:avLst/>
          </a:prstGeom>
        </p:spPr>
        <p:txBody>
          <a:bodyPr vert="horz" lIns="0" tIns="0" rIns="0" bIns="61200" rtlCol="0" anchor="ctr" anchorCtr="0"/>
          <a:lstStyle>
            <a:lvl1pPr algn="l">
              <a:lnSpc>
                <a:spcPct val="100000"/>
              </a:lnSpc>
              <a:defRPr sz="900" b="1">
                <a:solidFill>
                  <a:schemeClr val="tx1"/>
                </a:solidFill>
                <a:latin typeface="+mn-lt"/>
              </a:defRPr>
            </a:lvl1pPr>
          </a:lstStyle>
          <a:p>
            <a:r>
              <a:rPr lang="en-US"/>
              <a:t>Page </a:t>
            </a:r>
            <a:fld id="{15EBE321-CBB1-4E91-BD14-37C8D44326FB}" type="slidenum">
              <a:rPr lang="en-US" smtClean="0"/>
              <a:pPr/>
              <a:t>‹N°›</a:t>
            </a:fld>
            <a:endParaRPr lang="en-US"/>
          </a:p>
        </p:txBody>
      </p:sp>
    </p:spTree>
    <p:extLst>
      <p:ext uri="{BB962C8B-B14F-4D97-AF65-F5344CB8AC3E}">
        <p14:creationId xmlns:p14="http://schemas.microsoft.com/office/powerpoint/2010/main" val="9458292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hf hdr="0" dt="0"/>
  <p:txStyles>
    <p:titleStyle>
      <a:lvl1pPr algn="l" defTabSz="914400" rtl="0" eaLnBrk="1" latinLnBrk="0" hangingPunct="1">
        <a:lnSpc>
          <a:spcPct val="90000"/>
        </a:lnSpc>
        <a:spcBef>
          <a:spcPct val="0"/>
        </a:spcBef>
        <a:buNone/>
        <a:defRPr sz="2000" b="1" kern="1200">
          <a:solidFill>
            <a:schemeClr val="accent1"/>
          </a:solidFill>
          <a:latin typeface="+mj-lt"/>
          <a:ea typeface="+mj-ea"/>
          <a:cs typeface="+mj-cs"/>
        </a:defRPr>
      </a:lvl1pPr>
    </p:titleStyle>
    <p:bodyStyle>
      <a:lvl1pPr marL="0" indent="0" algn="l" defTabSz="914400" rtl="0" eaLnBrk="1" latinLnBrk="0" hangingPunct="1">
        <a:lnSpc>
          <a:spcPct val="110000"/>
        </a:lnSpc>
        <a:spcBef>
          <a:spcPts val="0"/>
        </a:spcBef>
        <a:spcAft>
          <a:spcPts val="300"/>
        </a:spcAft>
        <a:buFont typeface="Arial" panose="020B0604020202020204" pitchFamily="34" charset="0"/>
        <a:buNone/>
        <a:defRPr sz="1800" kern="1200">
          <a:solidFill>
            <a:schemeClr val="tx1"/>
          </a:solidFill>
          <a:latin typeface="+mn-lt"/>
          <a:ea typeface="+mn-ea"/>
          <a:cs typeface="+mn-cs"/>
        </a:defRPr>
      </a:lvl1pPr>
      <a:lvl2pPr marL="18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36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3pPr>
      <a:lvl4pPr marL="54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4pPr>
      <a:lvl5pPr marL="72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5pPr>
      <a:lvl6pPr marL="90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6pPr>
      <a:lvl7pPr marL="108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7pPr>
      <a:lvl8pPr marL="126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8pPr>
      <a:lvl9pPr marL="1440000" indent="-180000" algn="l" defTabSz="914400" rtl="0" eaLnBrk="1" latinLnBrk="0" hangingPunct="1">
        <a:lnSpc>
          <a:spcPct val="110000"/>
        </a:lnSpc>
        <a:spcBef>
          <a:spcPts val="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notesSlide" Target="../notesSlides/notesSlide7.xml"/><Relationship Id="rId4"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chart" Target="../charts/chart1.xml"/><Relationship Id="rId5" Type="http://schemas.openxmlformats.org/officeDocument/2006/relationships/notesSlide" Target="../notesSlides/notesSlide10.xml"/><Relationship Id="rId4"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chart" Target="../charts/chart2.xml"/><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tags" Target="../tags/tag21.xml"/><Relationship Id="rId7" Type="http://schemas.openxmlformats.org/officeDocument/2006/relationships/diagramData" Target="../diagrams/data1.xml"/><Relationship Id="rId12" Type="http://schemas.openxmlformats.org/officeDocument/2006/relationships/image" Target="../media/image37.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12.xml"/><Relationship Id="rId11" Type="http://schemas.microsoft.com/office/2007/relationships/diagramDrawing" Target="../diagrams/drawing1.xml"/><Relationship Id="rId5" Type="http://schemas.openxmlformats.org/officeDocument/2006/relationships/slideLayout" Target="../slideLayouts/slideLayout12.xml"/><Relationship Id="rId10" Type="http://schemas.openxmlformats.org/officeDocument/2006/relationships/diagramColors" Target="../diagrams/colors1.xml"/><Relationship Id="rId4" Type="http://schemas.openxmlformats.org/officeDocument/2006/relationships/tags" Target="../tags/tag22.xml"/><Relationship Id="rId9"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tags" Target="../tags/tag25.xml"/><Relationship Id="rId7" Type="http://schemas.openxmlformats.org/officeDocument/2006/relationships/diagramData" Target="../diagrams/data2.xml"/><Relationship Id="rId12" Type="http://schemas.openxmlformats.org/officeDocument/2006/relationships/image" Target="../media/image37.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13.xml"/><Relationship Id="rId11" Type="http://schemas.microsoft.com/office/2007/relationships/diagramDrawing" Target="../diagrams/drawing2.xml"/><Relationship Id="rId5" Type="http://schemas.openxmlformats.org/officeDocument/2006/relationships/slideLayout" Target="../slideLayouts/slideLayout12.xml"/><Relationship Id="rId10" Type="http://schemas.openxmlformats.org/officeDocument/2006/relationships/diagramColors" Target="../diagrams/colors2.xml"/><Relationship Id="rId4" Type="http://schemas.openxmlformats.org/officeDocument/2006/relationships/tags" Target="../tags/tag26.xml"/><Relationship Id="rId9"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2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image" Target="../media/image41.jpe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29.xml"/><Relationship Id="rId5" Type="http://schemas.openxmlformats.org/officeDocument/2006/relationships/image" Target="../media/image41.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hyperlink" Target="mailto:e_fauconnier@danfoss.fr" TargetMode="External"/><Relationship Id="rId3" Type="http://schemas.openxmlformats.org/officeDocument/2006/relationships/notesSlide" Target="../notesSlides/notesSlide17.xml"/><Relationship Id="rId7" Type="http://schemas.openxmlformats.org/officeDocument/2006/relationships/hyperlink" Target="mailto:jpassaquet@distech-controls.com" TargetMode="External"/><Relationship Id="rId2" Type="http://schemas.openxmlformats.org/officeDocument/2006/relationships/slideLayout" Target="../slideLayouts/slideLayout12.xml"/><Relationship Id="rId1" Type="http://schemas.openxmlformats.org/officeDocument/2006/relationships/tags" Target="../tags/tag30.xml"/><Relationship Id="rId6" Type="http://schemas.openxmlformats.org/officeDocument/2006/relationships/hyperlink" Target="mailto:denis.Bazin@belimo.fr" TargetMode="External"/><Relationship Id="rId5" Type="http://schemas.openxmlformats.org/officeDocument/2006/relationships/hyperlink" Target="mailto:rachid.khadir@siemens.com" TargetMode="External"/><Relationship Id="rId4" Type="http://schemas.openxmlformats.org/officeDocument/2006/relationships/hyperlink" Target="mailto:florent.trochu@acr-regulation.com" TargetMode="External"/><Relationship Id="rId9" Type="http://schemas.openxmlformats.org/officeDocument/2006/relationships/hyperlink" Target="mailto:amel.karim@infocom-industrie.fr"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e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6.png"/><Relationship Id="rId21" Type="http://schemas.openxmlformats.org/officeDocument/2006/relationships/image" Target="../media/image29.jpeg"/><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jpeg"/><Relationship Id="rId25" Type="http://schemas.openxmlformats.org/officeDocument/2006/relationships/image" Target="../media/image33.jpeg"/><Relationship Id="rId2" Type="http://schemas.openxmlformats.org/officeDocument/2006/relationships/notesSlide" Target="../notesSlides/notesSlide3.xml"/><Relationship Id="rId16" Type="http://schemas.openxmlformats.org/officeDocument/2006/relationships/image" Target="../media/image24.png"/><Relationship Id="rId20" Type="http://schemas.openxmlformats.org/officeDocument/2006/relationships/image" Target="../media/image28.jpe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5" Type="http://schemas.openxmlformats.org/officeDocument/2006/relationships/image" Target="../media/image13.png"/><Relationship Id="rId15" Type="http://schemas.openxmlformats.org/officeDocument/2006/relationships/image" Target="../media/image23.jpe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jpe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notesSlide" Target="../notesSlides/notesSlide5.xml"/><Relationship Id="rId4"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04D11-192F-F655-2FCC-3662C51C8DBE}"/>
            </a:ext>
          </a:extLst>
        </p:cNvPr>
        <p:cNvGrpSpPr/>
        <p:nvPr/>
      </p:nvGrpSpPr>
      <p:grpSpPr>
        <a:xfrm>
          <a:off x="0" y="0"/>
          <a:ext cx="0" cy="0"/>
          <a:chOff x="0" y="0"/>
          <a:chExt cx="0" cy="0"/>
        </a:xfrm>
      </p:grpSpPr>
      <p:sp>
        <p:nvSpPr>
          <p:cNvPr id="27" name="Footer Placeholder 2" descr="Footer with copyright, author and department information, and date">
            <a:extLst>
              <a:ext uri="{FF2B5EF4-FFF2-40B4-BE49-F238E27FC236}">
                <a16:creationId xmlns:a16="http://schemas.microsoft.com/office/drawing/2014/main" id="{4834C90C-BAB1-2656-E57E-F9271E417CB0}"/>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6" name="ZoneTexte 5">
            <a:extLst>
              <a:ext uri="{FF2B5EF4-FFF2-40B4-BE49-F238E27FC236}">
                <a16:creationId xmlns:a16="http://schemas.microsoft.com/office/drawing/2014/main" id="{73823B49-81E1-EEA7-36EE-D478E0DFBF06}"/>
              </a:ext>
            </a:extLst>
          </p:cNvPr>
          <p:cNvSpPr txBox="1"/>
          <p:nvPr/>
        </p:nvSpPr>
        <p:spPr>
          <a:xfrm>
            <a:off x="605790" y="4702909"/>
            <a:ext cx="10495026" cy="461665"/>
          </a:xfrm>
          <a:prstGeom prst="rect">
            <a:avLst/>
          </a:prstGeom>
          <a:noFill/>
        </p:spPr>
        <p:txBody>
          <a:bodyPr wrap="square">
            <a:spAutoFit/>
          </a:bodyPr>
          <a:lstStyle/>
          <a:p>
            <a:r>
              <a:rPr lang="fr-FR" sz="2400" b="1" i="0" cap="small" dirty="0">
                <a:solidFill>
                  <a:srgbClr val="404040"/>
                </a:solidFill>
                <a:effectLst/>
                <a:latin typeface="Arial" panose="020B0604020202020204" pitchFamily="34" charset="0"/>
                <a:cs typeface="Arial" panose="020B0604020202020204" pitchFamily="34" charset="0"/>
              </a:rPr>
              <a:t>Syndicat des </a:t>
            </a:r>
            <a:r>
              <a:rPr lang="fr-FR" sz="2400" b="1" i="0" cap="small" dirty="0">
                <a:solidFill>
                  <a:srgbClr val="0070C0"/>
                </a:solidFill>
                <a:effectLst/>
                <a:latin typeface="Arial" panose="020B0604020202020204" pitchFamily="34" charset="0"/>
                <a:cs typeface="Arial" panose="020B0604020202020204" pitchFamily="34" charset="0"/>
              </a:rPr>
              <a:t>A</a:t>
            </a:r>
            <a:r>
              <a:rPr lang="fr-FR" sz="2400" b="1" i="0" cap="small" dirty="0">
                <a:solidFill>
                  <a:srgbClr val="404040"/>
                </a:solidFill>
                <a:effectLst/>
                <a:latin typeface="Arial" panose="020B0604020202020204" pitchFamily="34" charset="0"/>
                <a:cs typeface="Arial" panose="020B0604020202020204" pitchFamily="34" charset="0"/>
              </a:rPr>
              <a:t>utomatismes, du génie </a:t>
            </a:r>
            <a:r>
              <a:rPr lang="fr-FR" sz="2400" b="1" i="0" cap="small" dirty="0">
                <a:solidFill>
                  <a:srgbClr val="0070C0"/>
                </a:solidFill>
                <a:effectLst/>
                <a:latin typeface="Arial" panose="020B0604020202020204" pitchFamily="34" charset="0"/>
                <a:cs typeface="Arial" panose="020B0604020202020204" pitchFamily="34" charset="0"/>
              </a:rPr>
              <a:t>C</a:t>
            </a:r>
            <a:r>
              <a:rPr lang="fr-FR" sz="2400" b="1" i="0" cap="small" dirty="0">
                <a:solidFill>
                  <a:srgbClr val="404040"/>
                </a:solidFill>
                <a:effectLst/>
                <a:latin typeface="Arial" panose="020B0604020202020204" pitchFamily="34" charset="0"/>
                <a:cs typeface="Arial" panose="020B0604020202020204" pitchFamily="34" charset="0"/>
              </a:rPr>
              <a:t>limatique et de la </a:t>
            </a:r>
            <a:r>
              <a:rPr lang="fr-FR" sz="2400" b="1" i="0" cap="small" dirty="0">
                <a:solidFill>
                  <a:srgbClr val="0070C0"/>
                </a:solidFill>
                <a:effectLst/>
                <a:latin typeface="Arial" panose="020B0604020202020204" pitchFamily="34" charset="0"/>
                <a:cs typeface="Arial" panose="020B0604020202020204" pitchFamily="34" charset="0"/>
              </a:rPr>
              <a:t>R</a:t>
            </a:r>
            <a:r>
              <a:rPr lang="fr-FR" sz="2400" b="1" i="0" cap="small" dirty="0">
                <a:solidFill>
                  <a:srgbClr val="404040"/>
                </a:solidFill>
                <a:effectLst/>
                <a:latin typeface="Arial" panose="020B0604020202020204" pitchFamily="34" charset="0"/>
                <a:cs typeface="Arial" panose="020B0604020202020204" pitchFamily="34" charset="0"/>
              </a:rPr>
              <a:t>égulation</a:t>
            </a:r>
            <a:endParaRPr lang="fr-FR" sz="2400" b="1" cap="small" dirty="0">
              <a:solidFill>
                <a:srgbClr val="404040"/>
              </a:solidFill>
              <a:latin typeface="Arial" panose="020B0604020202020204" pitchFamily="34" charset="0"/>
              <a:cs typeface="Arial" panose="020B0604020202020204" pitchFamily="34" charset="0"/>
            </a:endParaRPr>
          </a:p>
        </p:txBody>
      </p:sp>
      <p:sp>
        <p:nvSpPr>
          <p:cNvPr id="9" name="ZoneTexte 8">
            <a:extLst>
              <a:ext uri="{FF2B5EF4-FFF2-40B4-BE49-F238E27FC236}">
                <a16:creationId xmlns:a16="http://schemas.microsoft.com/office/drawing/2014/main" id="{35F09A0D-D3FD-83D8-96B3-87CAFB081677}"/>
              </a:ext>
            </a:extLst>
          </p:cNvPr>
          <p:cNvSpPr txBox="1"/>
          <p:nvPr/>
        </p:nvSpPr>
        <p:spPr>
          <a:xfrm>
            <a:off x="605790" y="5164574"/>
            <a:ext cx="9772650" cy="861774"/>
          </a:xfrm>
          <a:prstGeom prst="rect">
            <a:avLst/>
          </a:prstGeom>
          <a:noFill/>
        </p:spPr>
        <p:txBody>
          <a:bodyPr wrap="square">
            <a:spAutoFit/>
          </a:bodyPr>
          <a:lstStyle/>
          <a:p>
            <a:r>
              <a:rPr lang="fr-FR" sz="2800" b="1" dirty="0">
                <a:solidFill>
                  <a:srgbClr val="0070C0"/>
                </a:solidFill>
                <a:latin typeface="Arial" panose="020B0604020202020204" pitchFamily="34" charset="0"/>
                <a:cs typeface="Arial" panose="020B0604020202020204" pitchFamily="34" charset="0"/>
              </a:rPr>
              <a:t>Evaluation du marché BACS 2025 et perspectives 2026</a:t>
            </a:r>
          </a:p>
          <a:p>
            <a:r>
              <a:rPr lang="fr-FR" sz="2000" i="1" dirty="0">
                <a:solidFill>
                  <a:srgbClr val="0070C0"/>
                </a:solidFill>
                <a:latin typeface="Arial" panose="020B0604020202020204" pitchFamily="34" charset="0"/>
                <a:cs typeface="Arial" panose="020B0604020202020204" pitchFamily="34" charset="0"/>
              </a:rPr>
              <a:t>Point Presse – 2 avril 2026</a:t>
            </a:r>
          </a:p>
        </p:txBody>
      </p:sp>
      <p:sp>
        <p:nvSpPr>
          <p:cNvPr id="11" name="Espace réservé du numéro de diapositive 4">
            <a:extLst>
              <a:ext uri="{FF2B5EF4-FFF2-40B4-BE49-F238E27FC236}">
                <a16:creationId xmlns:a16="http://schemas.microsoft.com/office/drawing/2014/main" id="{D5549F07-F292-375E-C81A-80FA4EF84D87}"/>
              </a:ext>
            </a:extLst>
          </p:cNvPr>
          <p:cNvSpPr txBox="1">
            <a:spLocks/>
          </p:cNvSpPr>
          <p:nvPr/>
        </p:nvSpPr>
        <p:spPr>
          <a:xfrm>
            <a:off x="410400" y="6276510"/>
            <a:ext cx="745300" cy="547200"/>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15EBE321-CBB1-4E91-BD14-37C8D44326FB}" type="slidenum">
              <a:rPr lang="en-US" smtClean="0"/>
              <a:pPr/>
              <a:t>1</a:t>
            </a:fld>
            <a:endParaRPr lang="en-US" dirty="0"/>
          </a:p>
        </p:txBody>
      </p:sp>
      <p:sp>
        <p:nvSpPr>
          <p:cNvPr id="3" name="Rectangle 2">
            <a:extLst>
              <a:ext uri="{FF2B5EF4-FFF2-40B4-BE49-F238E27FC236}">
                <a16:creationId xmlns:a16="http://schemas.microsoft.com/office/drawing/2014/main" id="{8E340B23-AF15-B73E-4A89-FE4D5ADE0F77}"/>
              </a:ext>
            </a:extLst>
          </p:cNvPr>
          <p:cNvSpPr/>
          <p:nvPr/>
        </p:nvSpPr>
        <p:spPr>
          <a:xfrm>
            <a:off x="3615070" y="999460"/>
            <a:ext cx="4433777" cy="30515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Police, Graphique, logo, symbole&#10;&#10;Le contenu généré par l’IA peut être incorrect.">
            <a:extLst>
              <a:ext uri="{FF2B5EF4-FFF2-40B4-BE49-F238E27FC236}">
                <a16:creationId xmlns:a16="http://schemas.microsoft.com/office/drawing/2014/main" id="{42400E91-1AFD-E506-E240-4059BBD94B42}"/>
              </a:ext>
            </a:extLst>
          </p:cNvPr>
          <p:cNvPicPr>
            <a:picLocks noChangeAspect="1"/>
          </p:cNvPicPr>
          <p:nvPr/>
        </p:nvPicPr>
        <p:blipFill>
          <a:blip r:embed="rId2">
            <a:extLst>
              <a:ext uri="{28A0092B-C50C-407E-A947-70E740481C1C}">
                <a14:useLocalDpi xmlns:a14="http://schemas.microsoft.com/office/drawing/2010/main" val="0"/>
              </a:ext>
            </a:extLst>
          </a:blip>
          <a:srcRect l="8674"/>
          <a:stretch>
            <a:fillRect/>
          </a:stretch>
        </p:blipFill>
        <p:spPr>
          <a:xfrm>
            <a:off x="410400" y="1096110"/>
            <a:ext cx="5262070" cy="3606799"/>
          </a:xfrm>
          <a:prstGeom prst="rect">
            <a:avLst/>
          </a:prstGeom>
        </p:spPr>
      </p:pic>
      <p:pic>
        <p:nvPicPr>
          <p:cNvPr id="2" name="Picture 2">
            <a:extLst>
              <a:ext uri="{FF2B5EF4-FFF2-40B4-BE49-F238E27FC236}">
                <a16:creationId xmlns:a16="http://schemas.microsoft.com/office/drawing/2014/main" id="{152630B1-163E-2152-CF5A-700358843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6989" y="1785963"/>
            <a:ext cx="5626293" cy="1861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589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2B96D-EF2E-3809-BCD3-982649E95650}"/>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CAD07D8A-6257-57BD-79BC-EC19BB8C3D04}"/>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altLang="fr-FR" sz="2000" b="1" cap="all" dirty="0">
                <a:solidFill>
                  <a:srgbClr val="0070C0"/>
                </a:solidFill>
                <a:latin typeface="Arial"/>
              </a:rPr>
              <a:t>          LA Régulation des équipements de Génie Climatique</a:t>
            </a:r>
            <a:endParaRPr lang="fr-FR" sz="20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93C03340-88E6-AEBB-C3B2-DA3BD995BDBC}"/>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10</a:t>
            </a:fld>
            <a:endParaRPr lang="en-US" dirty="0"/>
          </a:p>
        </p:txBody>
      </p:sp>
      <p:sp>
        <p:nvSpPr>
          <p:cNvPr id="4" name="Espace réservé du contenu 2">
            <a:extLst>
              <a:ext uri="{FF2B5EF4-FFF2-40B4-BE49-F238E27FC236}">
                <a16:creationId xmlns:a16="http://schemas.microsoft.com/office/drawing/2014/main" id="{C7AE5C5D-D8FC-E34E-640C-AA8344E6117C}"/>
              </a:ext>
            </a:extLst>
          </p:cNvPr>
          <p:cNvSpPr txBox="1">
            <a:spLocks/>
          </p:cNvSpPr>
          <p:nvPr>
            <p:custDataLst>
              <p:tags r:id="rId1"/>
            </p:custDataLst>
          </p:nvPr>
        </p:nvSpPr>
        <p:spPr bwMode="black">
          <a:xfrm>
            <a:off x="377723" y="2164705"/>
            <a:ext cx="11436553" cy="3499606"/>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Contexte économique</a:t>
            </a:r>
          </a:p>
          <a:p>
            <a:pPr algn="just">
              <a:spcAft>
                <a:spcPts val="600"/>
              </a:spcAft>
              <a:buClr>
                <a:srgbClr val="FF0000"/>
              </a:buCl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Marché globalement en berne, dynamique de rénovation énergétique, instabilité politique et pression réglementaire.</a:t>
            </a:r>
          </a:p>
          <a:p>
            <a:pPr algn="just">
              <a:spcAft>
                <a:spcPts val="600"/>
              </a:spcAft>
              <a:buClr>
                <a:srgbClr val="FF0000"/>
              </a:buClr>
              <a:defRPr/>
            </a:pPr>
            <a:endParaRPr lang="fr-FR" sz="1600" dirty="0">
              <a:solidFill>
                <a:srgbClr val="404040"/>
              </a:solidFill>
              <a:latin typeface="Arial" panose="020B0604020202020204" pitchFamily="34" charset="0"/>
              <a:ea typeface="Calibri" panose="020F0502020204030204" pitchFamily="34" charset="0"/>
              <a:cs typeface="Arial" panose="020B0604020202020204" pitchFamily="34" charset="0"/>
            </a:endParaRPr>
          </a:p>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Contexte réglementaire</a:t>
            </a:r>
          </a:p>
          <a:p>
            <a:pPr algn="just">
              <a:spcAft>
                <a:spcPts val="600"/>
              </a:spcAft>
              <a:buClr>
                <a:srgbClr val="FF0000"/>
              </a:buCl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En prenant comme référentiel l’EN ISO 52120-1 :</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Classe C obligatoire dans tous les bâtiments </a:t>
            </a:r>
            <a:r>
              <a:rPr lang="fr-FR" sz="1400" dirty="0">
                <a:solidFill>
                  <a:srgbClr val="404040"/>
                </a:solidFill>
                <a:latin typeface="Arial" panose="020B0604020202020204" pitchFamily="34" charset="0"/>
                <a:ea typeface="Calibri" panose="020F0502020204030204" pitchFamily="34" charset="0"/>
                <a:cs typeface="Arial" panose="020B0604020202020204" pitchFamily="34" charset="0"/>
              </a:rPr>
              <a:t>(pour les 5 usages dans le tertiaire, et uniquement pour le chaud et le froid dans le résidentiel).</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A noter : une demande de clarification du marché sur les exigences minimums du décret « Régulation » (reporté à 2030), notamment sur la conformité des robinets thermostatiques simples.</a:t>
            </a:r>
          </a:p>
        </p:txBody>
      </p:sp>
      <p:sp>
        <p:nvSpPr>
          <p:cNvPr id="6" name="Rectangle 5">
            <a:extLst>
              <a:ext uri="{FF2B5EF4-FFF2-40B4-BE49-F238E27FC236}">
                <a16:creationId xmlns:a16="http://schemas.microsoft.com/office/drawing/2014/main" id="{66518315-44A8-6047-9EEC-BEF7F67E20FD}"/>
              </a:ext>
            </a:extLst>
          </p:cNvPr>
          <p:cNvSpPr/>
          <p:nvPr/>
        </p:nvSpPr>
        <p:spPr>
          <a:xfrm>
            <a:off x="4878657" y="922535"/>
            <a:ext cx="2532469" cy="872505"/>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Chauffage Individuel &amp; Collectif</a:t>
            </a:r>
            <a:br>
              <a:rPr lang="fr-FR" altLang="fr-FR" b="1" dirty="0">
                <a:solidFill>
                  <a:schemeClr val="bg1"/>
                </a:solidFill>
                <a:latin typeface="Arial" panose="020B0604020202020204" pitchFamily="34" charset="0"/>
                <a:cs typeface="Arial" panose="020B0604020202020204" pitchFamily="34" charset="0"/>
              </a:rPr>
            </a:br>
            <a:r>
              <a:rPr lang="fr-FR" altLang="fr-FR" b="1" dirty="0">
                <a:solidFill>
                  <a:schemeClr val="bg1"/>
                </a:solidFill>
                <a:latin typeface="Arial" panose="020B0604020202020204" pitchFamily="34" charset="0"/>
                <a:cs typeface="Arial" panose="020B0604020202020204" pitchFamily="34" charset="0"/>
              </a:rPr>
              <a:t>120,2 M€      </a:t>
            </a:r>
            <a:r>
              <a:rPr lang="fr-FR" altLang="fr-FR" b="1" dirty="0">
                <a:solidFill>
                  <a:schemeClr val="tx1"/>
                </a:solidFill>
                <a:highlight>
                  <a:srgbClr val="00FF00"/>
                </a:highlight>
                <a:latin typeface="Arial" panose="020B0604020202020204" pitchFamily="34" charset="0"/>
                <a:cs typeface="Arial" panose="020B0604020202020204" pitchFamily="34" charset="0"/>
              </a:rPr>
              <a:t>+ 2,9%</a:t>
            </a:r>
          </a:p>
        </p:txBody>
      </p:sp>
      <p:sp>
        <p:nvSpPr>
          <p:cNvPr id="7" name="Rectangle 6">
            <a:extLst>
              <a:ext uri="{FF2B5EF4-FFF2-40B4-BE49-F238E27FC236}">
                <a16:creationId xmlns:a16="http://schemas.microsoft.com/office/drawing/2014/main" id="{E2E7C56E-95DB-C3EA-85C0-0F2B9AC4BE52}"/>
              </a:ext>
            </a:extLst>
          </p:cNvPr>
          <p:cNvSpPr/>
          <p:nvPr/>
        </p:nvSpPr>
        <p:spPr>
          <a:xfrm>
            <a:off x="8769515" y="922536"/>
            <a:ext cx="2184997" cy="872504"/>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Ventilation &amp; Climatisation</a:t>
            </a:r>
            <a:br>
              <a:rPr lang="fr-FR" altLang="fr-FR" b="1" dirty="0">
                <a:solidFill>
                  <a:schemeClr val="bg1"/>
                </a:solidFill>
                <a:latin typeface="Arial" panose="020B0604020202020204" pitchFamily="34" charset="0"/>
                <a:cs typeface="Arial" panose="020B0604020202020204" pitchFamily="34" charset="0"/>
              </a:rPr>
            </a:br>
            <a:r>
              <a:rPr lang="fr-FR" altLang="fr-FR" b="1" dirty="0">
                <a:solidFill>
                  <a:schemeClr val="bg1"/>
                </a:solidFill>
                <a:latin typeface="Arial" panose="020B0604020202020204" pitchFamily="34" charset="0"/>
                <a:cs typeface="Arial" panose="020B0604020202020204" pitchFamily="34" charset="0"/>
              </a:rPr>
              <a:t>98,3 M€      </a:t>
            </a:r>
            <a:r>
              <a:rPr lang="fr-FR" altLang="fr-FR" b="1" dirty="0">
                <a:solidFill>
                  <a:schemeClr val="tx1"/>
                </a:solidFill>
                <a:highlight>
                  <a:srgbClr val="00FF00"/>
                </a:highlight>
                <a:latin typeface="Arial" panose="020B0604020202020204" pitchFamily="34" charset="0"/>
                <a:cs typeface="Arial" panose="020B0604020202020204" pitchFamily="34" charset="0"/>
              </a:rPr>
              <a:t>+ 0,8%</a:t>
            </a:r>
          </a:p>
        </p:txBody>
      </p:sp>
      <p:sp>
        <p:nvSpPr>
          <p:cNvPr id="10" name="Rectangle 9">
            <a:extLst>
              <a:ext uri="{FF2B5EF4-FFF2-40B4-BE49-F238E27FC236}">
                <a16:creationId xmlns:a16="http://schemas.microsoft.com/office/drawing/2014/main" id="{D1143433-B791-E6EC-0CEF-9EEB7A8567C1}"/>
              </a:ext>
            </a:extLst>
          </p:cNvPr>
          <p:cNvSpPr/>
          <p:nvPr/>
        </p:nvSpPr>
        <p:spPr>
          <a:xfrm>
            <a:off x="832523" y="922535"/>
            <a:ext cx="2886162" cy="872505"/>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Régulation Équipements Génie Climatique</a:t>
            </a:r>
          </a:p>
          <a:p>
            <a:pPr algn="ctr"/>
            <a:r>
              <a:rPr lang="fr-FR" altLang="fr-FR" b="1" dirty="0">
                <a:solidFill>
                  <a:schemeClr val="bg1"/>
                </a:solidFill>
                <a:latin typeface="Arial" panose="020B0604020202020204" pitchFamily="34" charset="0"/>
                <a:cs typeface="Arial" panose="020B0604020202020204" pitchFamily="34" charset="0"/>
              </a:rPr>
              <a:t>218,5 M€         </a:t>
            </a:r>
            <a:r>
              <a:rPr lang="fr-FR" altLang="fr-FR" b="1" dirty="0">
                <a:solidFill>
                  <a:schemeClr val="tx1"/>
                </a:solidFill>
                <a:highlight>
                  <a:srgbClr val="00FF00"/>
                </a:highlight>
                <a:latin typeface="Arial" panose="020B0604020202020204" pitchFamily="34" charset="0"/>
                <a:cs typeface="Arial" panose="020B0604020202020204" pitchFamily="34" charset="0"/>
              </a:rPr>
              <a:t>+ 1,9%</a:t>
            </a:r>
          </a:p>
        </p:txBody>
      </p:sp>
      <p:sp>
        <p:nvSpPr>
          <p:cNvPr id="11" name="Espace réservé du contenu 2">
            <a:extLst>
              <a:ext uri="{FF2B5EF4-FFF2-40B4-BE49-F238E27FC236}">
                <a16:creationId xmlns:a16="http://schemas.microsoft.com/office/drawing/2014/main" id="{A961C05A-6CF4-643A-02B0-6C2E2D295AFD}"/>
              </a:ext>
            </a:extLst>
          </p:cNvPr>
          <p:cNvSpPr txBox="1">
            <a:spLocks/>
          </p:cNvSpPr>
          <p:nvPr>
            <p:custDataLst>
              <p:tags r:id="rId2"/>
            </p:custDataLst>
          </p:nvPr>
        </p:nvSpPr>
        <p:spPr bwMode="black">
          <a:xfrm>
            <a:off x="4029325" y="1083673"/>
            <a:ext cx="737108" cy="547200"/>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sz="5400" b="1" dirty="0">
                <a:solidFill>
                  <a:srgbClr val="0070C0"/>
                </a:solidFill>
                <a:latin typeface="Arial" panose="020B0604020202020204" pitchFamily="34" charset="0"/>
                <a:cs typeface="Arial" panose="020B0604020202020204" pitchFamily="34" charset="0"/>
              </a:rPr>
              <a:t>=</a:t>
            </a:r>
            <a:endParaRPr lang="fr-FR" sz="5400" dirty="0">
              <a:solidFill>
                <a:srgbClr val="0070C0"/>
              </a:solidFill>
              <a:latin typeface="Arial" panose="020B0604020202020204" pitchFamily="34" charset="0"/>
              <a:ea typeface="Calibri" panose="020F0502020204030204" pitchFamily="34" charset="0"/>
              <a:cs typeface="Arial" panose="020B0604020202020204" pitchFamily="34" charset="0"/>
            </a:endParaRPr>
          </a:p>
        </p:txBody>
      </p:sp>
      <p:sp>
        <p:nvSpPr>
          <p:cNvPr id="12" name="Espace réservé du contenu 2">
            <a:extLst>
              <a:ext uri="{FF2B5EF4-FFF2-40B4-BE49-F238E27FC236}">
                <a16:creationId xmlns:a16="http://schemas.microsoft.com/office/drawing/2014/main" id="{0C204C32-8310-A13D-5CBF-C85FA282C78D}"/>
              </a:ext>
            </a:extLst>
          </p:cNvPr>
          <p:cNvSpPr txBox="1">
            <a:spLocks/>
          </p:cNvSpPr>
          <p:nvPr>
            <p:custDataLst>
              <p:tags r:id="rId3"/>
            </p:custDataLst>
          </p:nvPr>
        </p:nvSpPr>
        <p:spPr bwMode="black">
          <a:xfrm>
            <a:off x="7721766" y="1023669"/>
            <a:ext cx="737108" cy="547200"/>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sz="5400" b="1" dirty="0">
                <a:solidFill>
                  <a:srgbClr val="0070C0"/>
                </a:solidFill>
                <a:latin typeface="Arial" panose="020B0604020202020204" pitchFamily="34" charset="0"/>
                <a:cs typeface="Arial" panose="020B0604020202020204" pitchFamily="34" charset="0"/>
              </a:rPr>
              <a:t>+</a:t>
            </a:r>
            <a:endParaRPr lang="fr-FR" sz="5400" dirty="0">
              <a:solidFill>
                <a:srgbClr val="0070C0"/>
              </a:solidFill>
              <a:latin typeface="Arial" panose="020B0604020202020204" pitchFamily="34" charset="0"/>
              <a:ea typeface="Calibri" panose="020F0502020204030204" pitchFamily="34" charset="0"/>
              <a:cs typeface="Arial" panose="020B0604020202020204" pitchFamily="34" charset="0"/>
            </a:endParaRPr>
          </a:p>
        </p:txBody>
      </p:sp>
      <p:sp>
        <p:nvSpPr>
          <p:cNvPr id="3" name="Ellipse 2">
            <a:extLst>
              <a:ext uri="{FF2B5EF4-FFF2-40B4-BE49-F238E27FC236}">
                <a16:creationId xmlns:a16="http://schemas.microsoft.com/office/drawing/2014/main" id="{68C45B54-09E1-9C4E-71BA-A6E544737D16}"/>
              </a:ext>
            </a:extLst>
          </p:cNvPr>
          <p:cNvSpPr/>
          <p:nvPr/>
        </p:nvSpPr>
        <p:spPr>
          <a:xfrm>
            <a:off x="382263" y="233120"/>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1</a:t>
            </a:r>
          </a:p>
        </p:txBody>
      </p:sp>
      <p:sp>
        <p:nvSpPr>
          <p:cNvPr id="8" name="Footer Placeholder 2" descr="Footer with copyright, author and department information, and date">
            <a:extLst>
              <a:ext uri="{FF2B5EF4-FFF2-40B4-BE49-F238E27FC236}">
                <a16:creationId xmlns:a16="http://schemas.microsoft.com/office/drawing/2014/main" id="{D1808D4F-E884-A6EE-68E8-59A2737EBA2A}"/>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2486906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776AB-D15B-6A32-3DEC-151599EF3D8F}"/>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09CAB004-A99B-F353-1BA5-EE2865E861F6}"/>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altLang="fr-FR" sz="2000" b="1" cap="all" dirty="0">
                <a:solidFill>
                  <a:srgbClr val="0070C0"/>
                </a:solidFill>
                <a:latin typeface="Arial"/>
              </a:rPr>
              <a:t>          LA Régulation des équipements de Génie Climatique</a:t>
            </a:r>
            <a:endParaRPr lang="fr-FR" sz="2000" b="1"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66E7FC8C-7F1E-DE5D-C465-9E019E34CE8C}"/>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11</a:t>
            </a:fld>
            <a:endParaRPr lang="en-US" dirty="0"/>
          </a:p>
        </p:txBody>
      </p:sp>
      <p:sp>
        <p:nvSpPr>
          <p:cNvPr id="8" name="Espace réservé du contenu 2">
            <a:extLst>
              <a:ext uri="{FF2B5EF4-FFF2-40B4-BE49-F238E27FC236}">
                <a16:creationId xmlns:a16="http://schemas.microsoft.com/office/drawing/2014/main" id="{99915A4C-0AD6-F222-2205-EE78609998ED}"/>
              </a:ext>
            </a:extLst>
          </p:cNvPr>
          <p:cNvSpPr txBox="1">
            <a:spLocks/>
          </p:cNvSpPr>
          <p:nvPr>
            <p:custDataLst>
              <p:tags r:id="rId1"/>
            </p:custDataLst>
          </p:nvPr>
        </p:nvSpPr>
        <p:spPr bwMode="black">
          <a:xfrm>
            <a:off x="382263" y="2281737"/>
            <a:ext cx="11605521" cy="2427044"/>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Equipements</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Progression significative des solutions d’équilibrage hydraulique (vanne indépendante de la pression) </a:t>
            </a:r>
            <a:r>
              <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rPr>
              <a:t>(+5,7%)</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endPar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endParaRP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Nette progression des actionneurs de vannes motorisés avec signal modulant 0-10V. </a:t>
            </a:r>
            <a:r>
              <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rPr>
              <a:t>(+35%)</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endPar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endParaRP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Hausse des ventes de thermostats d’ambiance programmables </a:t>
            </a:r>
            <a:r>
              <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rPr>
              <a:t>(+3,3%)</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endParaRPr lang="fr-FR" sz="1600" dirty="0">
              <a:solidFill>
                <a:srgbClr val="404040"/>
              </a:solidFill>
              <a:highlight>
                <a:srgbClr val="00FF00"/>
              </a:highlight>
              <a:latin typeface="Arial" panose="020B0604020202020204" pitchFamily="34" charset="0"/>
              <a:ea typeface="Calibri" panose="020F0502020204030204" pitchFamily="34" charset="0"/>
              <a:cs typeface="Arial" panose="020B0604020202020204" pitchFamily="34" charset="0"/>
            </a:endParaRP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Baisse des ventes de robinets thermostatiques </a:t>
            </a:r>
            <a:r>
              <a:rPr lang="fr-FR" sz="1600" dirty="0">
                <a:solidFill>
                  <a:schemeClr val="bg1"/>
                </a:solidFill>
                <a:highlight>
                  <a:srgbClr val="FF0000"/>
                </a:highlight>
                <a:latin typeface="Arial" panose="020B0604020202020204" pitchFamily="34" charset="0"/>
                <a:ea typeface="Calibri" panose="020F0502020204030204" pitchFamily="34" charset="0"/>
                <a:cs typeface="Arial" panose="020B0604020202020204" pitchFamily="34" charset="0"/>
              </a:rPr>
              <a:t>(-3,5%)</a:t>
            </a:r>
            <a:r>
              <a:rPr lang="fr-FR" sz="1600" dirty="0">
                <a:latin typeface="Arial" panose="020B0604020202020204" pitchFamily="34" charset="0"/>
                <a:ea typeface="Calibri" panose="020F0502020204030204" pitchFamily="34" charset="0"/>
                <a:cs typeface="Arial" panose="020B0604020202020204" pitchFamily="34" charset="0"/>
              </a:rPr>
              <a:t>.</a:t>
            </a:r>
          </a:p>
        </p:txBody>
      </p:sp>
      <p:sp>
        <p:nvSpPr>
          <p:cNvPr id="9" name="Rectangle 8">
            <a:extLst>
              <a:ext uri="{FF2B5EF4-FFF2-40B4-BE49-F238E27FC236}">
                <a16:creationId xmlns:a16="http://schemas.microsoft.com/office/drawing/2014/main" id="{5AC1343F-4C25-87F0-E477-960EB8AD5239}"/>
              </a:ext>
            </a:extLst>
          </p:cNvPr>
          <p:cNvSpPr/>
          <p:nvPr/>
        </p:nvSpPr>
        <p:spPr>
          <a:xfrm>
            <a:off x="4878657" y="922535"/>
            <a:ext cx="2532469" cy="872505"/>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Chauffage Individuel &amp; Collectif</a:t>
            </a:r>
            <a:br>
              <a:rPr lang="fr-FR" altLang="fr-FR" b="1" dirty="0">
                <a:solidFill>
                  <a:schemeClr val="bg1"/>
                </a:solidFill>
                <a:latin typeface="Arial" panose="020B0604020202020204" pitchFamily="34" charset="0"/>
                <a:cs typeface="Arial" panose="020B0604020202020204" pitchFamily="34" charset="0"/>
              </a:rPr>
            </a:br>
            <a:r>
              <a:rPr lang="fr-FR" altLang="fr-FR" b="1" dirty="0">
                <a:solidFill>
                  <a:schemeClr val="bg1"/>
                </a:solidFill>
                <a:latin typeface="Arial" panose="020B0604020202020204" pitchFamily="34" charset="0"/>
                <a:cs typeface="Arial" panose="020B0604020202020204" pitchFamily="34" charset="0"/>
              </a:rPr>
              <a:t>120,2 M€      </a:t>
            </a:r>
            <a:r>
              <a:rPr lang="fr-FR" altLang="fr-FR" b="1" dirty="0">
                <a:solidFill>
                  <a:schemeClr val="tx1"/>
                </a:solidFill>
                <a:highlight>
                  <a:srgbClr val="00FF00"/>
                </a:highlight>
                <a:latin typeface="Arial" panose="020B0604020202020204" pitchFamily="34" charset="0"/>
                <a:cs typeface="Arial" panose="020B0604020202020204" pitchFamily="34" charset="0"/>
              </a:rPr>
              <a:t>+ 2,9%</a:t>
            </a:r>
          </a:p>
        </p:txBody>
      </p:sp>
      <p:sp>
        <p:nvSpPr>
          <p:cNvPr id="14" name="Rectangle 13">
            <a:extLst>
              <a:ext uri="{FF2B5EF4-FFF2-40B4-BE49-F238E27FC236}">
                <a16:creationId xmlns:a16="http://schemas.microsoft.com/office/drawing/2014/main" id="{ABEEB13B-5A09-C5D7-8CC2-73D6287CF4D5}"/>
              </a:ext>
            </a:extLst>
          </p:cNvPr>
          <p:cNvSpPr/>
          <p:nvPr/>
        </p:nvSpPr>
        <p:spPr>
          <a:xfrm>
            <a:off x="8769515" y="922536"/>
            <a:ext cx="2184997" cy="872504"/>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Ventilation &amp; Climatisation</a:t>
            </a:r>
            <a:br>
              <a:rPr lang="fr-FR" altLang="fr-FR" b="1" dirty="0">
                <a:solidFill>
                  <a:schemeClr val="bg1"/>
                </a:solidFill>
                <a:latin typeface="Arial" panose="020B0604020202020204" pitchFamily="34" charset="0"/>
                <a:cs typeface="Arial" panose="020B0604020202020204" pitchFamily="34" charset="0"/>
              </a:rPr>
            </a:br>
            <a:r>
              <a:rPr lang="fr-FR" altLang="fr-FR" b="1" dirty="0">
                <a:solidFill>
                  <a:schemeClr val="bg1"/>
                </a:solidFill>
                <a:latin typeface="Arial" panose="020B0604020202020204" pitchFamily="34" charset="0"/>
                <a:cs typeface="Arial" panose="020B0604020202020204" pitchFamily="34" charset="0"/>
              </a:rPr>
              <a:t>98,3 M€      </a:t>
            </a:r>
            <a:r>
              <a:rPr lang="fr-FR" altLang="fr-FR" b="1" dirty="0">
                <a:solidFill>
                  <a:schemeClr val="tx1"/>
                </a:solidFill>
                <a:highlight>
                  <a:srgbClr val="00FF00"/>
                </a:highlight>
                <a:latin typeface="Arial" panose="020B0604020202020204" pitchFamily="34" charset="0"/>
                <a:cs typeface="Arial" panose="020B0604020202020204" pitchFamily="34" charset="0"/>
              </a:rPr>
              <a:t>+ 0,8%</a:t>
            </a:r>
          </a:p>
        </p:txBody>
      </p:sp>
      <p:sp>
        <p:nvSpPr>
          <p:cNvPr id="15" name="Rectangle 14">
            <a:extLst>
              <a:ext uri="{FF2B5EF4-FFF2-40B4-BE49-F238E27FC236}">
                <a16:creationId xmlns:a16="http://schemas.microsoft.com/office/drawing/2014/main" id="{BF284DAB-B7B2-5A3E-3FB0-3DABFBA58646}"/>
              </a:ext>
            </a:extLst>
          </p:cNvPr>
          <p:cNvSpPr/>
          <p:nvPr/>
        </p:nvSpPr>
        <p:spPr>
          <a:xfrm>
            <a:off x="832523" y="922535"/>
            <a:ext cx="2886162" cy="872505"/>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Régulation Équipements Génie Climatique</a:t>
            </a:r>
          </a:p>
          <a:p>
            <a:pPr algn="ctr"/>
            <a:r>
              <a:rPr lang="fr-FR" altLang="fr-FR" b="1" dirty="0">
                <a:solidFill>
                  <a:schemeClr val="bg1"/>
                </a:solidFill>
                <a:latin typeface="Arial" panose="020B0604020202020204" pitchFamily="34" charset="0"/>
                <a:cs typeface="Arial" panose="020B0604020202020204" pitchFamily="34" charset="0"/>
              </a:rPr>
              <a:t>218,5 M€         </a:t>
            </a:r>
            <a:r>
              <a:rPr lang="fr-FR" altLang="fr-FR" b="1" dirty="0">
                <a:solidFill>
                  <a:schemeClr val="tx1"/>
                </a:solidFill>
                <a:highlight>
                  <a:srgbClr val="00FF00"/>
                </a:highlight>
                <a:latin typeface="Arial" panose="020B0604020202020204" pitchFamily="34" charset="0"/>
                <a:cs typeface="Arial" panose="020B0604020202020204" pitchFamily="34" charset="0"/>
              </a:rPr>
              <a:t>+ 1,9%</a:t>
            </a:r>
          </a:p>
        </p:txBody>
      </p:sp>
      <p:sp>
        <p:nvSpPr>
          <p:cNvPr id="16" name="Espace réservé du contenu 2">
            <a:extLst>
              <a:ext uri="{FF2B5EF4-FFF2-40B4-BE49-F238E27FC236}">
                <a16:creationId xmlns:a16="http://schemas.microsoft.com/office/drawing/2014/main" id="{8341AB9B-6C14-6B40-3C68-30A202EA7123}"/>
              </a:ext>
            </a:extLst>
          </p:cNvPr>
          <p:cNvSpPr txBox="1">
            <a:spLocks/>
          </p:cNvSpPr>
          <p:nvPr>
            <p:custDataLst>
              <p:tags r:id="rId2"/>
            </p:custDataLst>
          </p:nvPr>
        </p:nvSpPr>
        <p:spPr bwMode="black">
          <a:xfrm>
            <a:off x="4029325" y="1083673"/>
            <a:ext cx="737108" cy="547200"/>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sz="5400" b="1" dirty="0">
                <a:solidFill>
                  <a:srgbClr val="0070C0"/>
                </a:solidFill>
                <a:latin typeface="Arial" panose="020B0604020202020204" pitchFamily="34" charset="0"/>
                <a:cs typeface="Arial" panose="020B0604020202020204" pitchFamily="34" charset="0"/>
              </a:rPr>
              <a:t>=</a:t>
            </a:r>
            <a:endParaRPr lang="fr-FR" sz="5400" dirty="0">
              <a:solidFill>
                <a:srgbClr val="0070C0"/>
              </a:solidFill>
              <a:latin typeface="Arial" panose="020B0604020202020204" pitchFamily="34" charset="0"/>
              <a:ea typeface="Calibri" panose="020F0502020204030204" pitchFamily="34" charset="0"/>
              <a:cs typeface="Arial" panose="020B0604020202020204" pitchFamily="34" charset="0"/>
            </a:endParaRPr>
          </a:p>
        </p:txBody>
      </p:sp>
      <p:sp>
        <p:nvSpPr>
          <p:cNvPr id="17" name="Espace réservé du contenu 2">
            <a:extLst>
              <a:ext uri="{FF2B5EF4-FFF2-40B4-BE49-F238E27FC236}">
                <a16:creationId xmlns:a16="http://schemas.microsoft.com/office/drawing/2014/main" id="{5FA425AE-2CA7-DA25-3426-7E22DB59A529}"/>
              </a:ext>
            </a:extLst>
          </p:cNvPr>
          <p:cNvSpPr txBox="1">
            <a:spLocks/>
          </p:cNvSpPr>
          <p:nvPr>
            <p:custDataLst>
              <p:tags r:id="rId3"/>
            </p:custDataLst>
          </p:nvPr>
        </p:nvSpPr>
        <p:spPr bwMode="black">
          <a:xfrm>
            <a:off x="7721766" y="1023669"/>
            <a:ext cx="737108" cy="547200"/>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sz="5400" b="1" dirty="0">
                <a:solidFill>
                  <a:srgbClr val="0070C0"/>
                </a:solidFill>
                <a:latin typeface="Arial" panose="020B0604020202020204" pitchFamily="34" charset="0"/>
                <a:cs typeface="Arial" panose="020B0604020202020204" pitchFamily="34" charset="0"/>
              </a:rPr>
              <a:t>+</a:t>
            </a:r>
            <a:endParaRPr lang="fr-FR" sz="5400" dirty="0">
              <a:solidFill>
                <a:srgbClr val="0070C0"/>
              </a:solidFill>
              <a:latin typeface="Arial" panose="020B0604020202020204" pitchFamily="34" charset="0"/>
              <a:ea typeface="Calibri" panose="020F0502020204030204" pitchFamily="34" charset="0"/>
              <a:cs typeface="Arial" panose="020B0604020202020204" pitchFamily="34" charset="0"/>
            </a:endParaRPr>
          </a:p>
        </p:txBody>
      </p:sp>
      <p:sp>
        <p:nvSpPr>
          <p:cNvPr id="3" name="Ellipse 2">
            <a:extLst>
              <a:ext uri="{FF2B5EF4-FFF2-40B4-BE49-F238E27FC236}">
                <a16:creationId xmlns:a16="http://schemas.microsoft.com/office/drawing/2014/main" id="{A75F1F83-C119-9D54-7D9A-F246B42565C3}"/>
              </a:ext>
            </a:extLst>
          </p:cNvPr>
          <p:cNvSpPr/>
          <p:nvPr/>
        </p:nvSpPr>
        <p:spPr>
          <a:xfrm>
            <a:off x="382263" y="233120"/>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1</a:t>
            </a:r>
          </a:p>
        </p:txBody>
      </p:sp>
      <p:sp>
        <p:nvSpPr>
          <p:cNvPr id="4" name="Footer Placeholder 2" descr="Footer with copyright, author and department information, and date">
            <a:extLst>
              <a:ext uri="{FF2B5EF4-FFF2-40B4-BE49-F238E27FC236}">
                <a16:creationId xmlns:a16="http://schemas.microsoft.com/office/drawing/2014/main" id="{FD5704B5-D2B2-89EC-2B33-C8CB4C98B810}"/>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506988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DE771-5A83-70F3-DE07-D9713CF1BFC5}"/>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C39D0DC1-0CB3-B6A4-153C-C086E8A5D4D3}"/>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altLang="fr-FR" sz="2000" b="1" dirty="0">
                <a:solidFill>
                  <a:srgbClr val="0070C0"/>
                </a:solidFill>
                <a:latin typeface="Arial"/>
              </a:rPr>
              <a:t>          LA </a:t>
            </a:r>
            <a:r>
              <a:rPr lang="fr-FR" altLang="fr-FR" sz="2000" b="1" cap="all" dirty="0">
                <a:solidFill>
                  <a:srgbClr val="0070C0"/>
                </a:solidFill>
                <a:latin typeface="Arial"/>
              </a:rPr>
              <a:t>Gestion Technique des Bâtiments</a:t>
            </a:r>
            <a:endParaRPr lang="fr-FR" sz="20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F45B49C2-0C9D-EAD5-CECC-DD399D61D7EB}"/>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12</a:t>
            </a:fld>
            <a:endParaRPr lang="en-US" dirty="0"/>
          </a:p>
        </p:txBody>
      </p:sp>
      <p:sp>
        <p:nvSpPr>
          <p:cNvPr id="8" name="Espace réservé du contenu 2">
            <a:extLst>
              <a:ext uri="{FF2B5EF4-FFF2-40B4-BE49-F238E27FC236}">
                <a16:creationId xmlns:a16="http://schemas.microsoft.com/office/drawing/2014/main" id="{ED3383DD-D7F3-F64C-0BDE-127CDAFA498C}"/>
              </a:ext>
            </a:extLst>
          </p:cNvPr>
          <p:cNvSpPr txBox="1">
            <a:spLocks/>
          </p:cNvSpPr>
          <p:nvPr>
            <p:custDataLst>
              <p:tags r:id="rId1"/>
            </p:custDataLst>
          </p:nvPr>
        </p:nvSpPr>
        <p:spPr bwMode="black">
          <a:xfrm>
            <a:off x="377722" y="2104318"/>
            <a:ext cx="11436553" cy="4172192"/>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Contexte réglementaire et économique</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Marché tiré par la demande de mise en conformité réglementaire (décret tertiaire / décret BACS).</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Des stratégies d’investissement des entreprises qui s’adaptent au dynamisme du marché et à sa réalité : nous passons d’une économie de plus-value (construction) à une économie d’exploitation (recherche du ROI, de la pérennité et du service).</a:t>
            </a:r>
          </a:p>
          <a:p>
            <a:pPr marL="285750" indent="-285750" algn="just">
              <a:spcAft>
                <a:spcPts val="600"/>
              </a:spcAft>
              <a:buClr>
                <a:srgbClr val="FF0000"/>
              </a:buClr>
              <a:buFont typeface="Arial" panose="020B0604020202020204" pitchFamily="34" charset="0"/>
              <a:buChar char="•"/>
              <a:defRPr/>
            </a:pPr>
            <a:endParaRPr lang="fr-FR" sz="1600" dirty="0">
              <a:solidFill>
                <a:srgbClr val="404040"/>
              </a:solidFill>
              <a:latin typeface="Arial" panose="020B0604020202020204" pitchFamily="34" charset="0"/>
              <a:ea typeface="Calibri" panose="020F0502020204030204" pitchFamily="34" charset="0"/>
              <a:cs typeface="Arial" panose="020B0604020202020204" pitchFamily="34" charset="0"/>
            </a:endParaRPr>
          </a:p>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Equipements</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Baisse massive des boucles de régulation (Eclairage et Stores) : le lot CVC est le premier lot à être considéré lors de la rénovation énergétique des bâtiments.</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La croissance repose principalement sur le remplacement de GTB existantes avec mise en conformité réglementaire et amélioration des outils de pilotage (supervision, </a:t>
            </a:r>
            <a:r>
              <a:rPr lang="fr-FR" sz="1600" dirty="0" err="1">
                <a:solidFill>
                  <a:srgbClr val="404040"/>
                </a:solidFill>
                <a:latin typeface="Arial" panose="020B0604020202020204" pitchFamily="34" charset="0"/>
                <a:ea typeface="Calibri" panose="020F0502020204030204" pitchFamily="34" charset="0"/>
                <a:cs typeface="Arial" panose="020B0604020202020204" pitchFamily="34" charset="0"/>
              </a:rPr>
              <a:t>energy</a:t>
            </a: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 management).</a:t>
            </a:r>
          </a:p>
        </p:txBody>
      </p:sp>
      <p:sp>
        <p:nvSpPr>
          <p:cNvPr id="3" name="Rectangle 2">
            <a:extLst>
              <a:ext uri="{FF2B5EF4-FFF2-40B4-BE49-F238E27FC236}">
                <a16:creationId xmlns:a16="http://schemas.microsoft.com/office/drawing/2014/main" id="{14F38B9A-C434-CDBE-DAF6-D8DFE2791829}"/>
              </a:ext>
            </a:extLst>
          </p:cNvPr>
          <p:cNvSpPr/>
          <p:nvPr/>
        </p:nvSpPr>
        <p:spPr>
          <a:xfrm>
            <a:off x="783050" y="1013951"/>
            <a:ext cx="3969076" cy="66738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latin typeface="Arial" panose="020B0604020202020204" pitchFamily="34" charset="0"/>
                <a:cs typeface="Arial" panose="020B0604020202020204" pitchFamily="34" charset="0"/>
              </a:rPr>
              <a:t>Gestion Technique des Bâtiments </a:t>
            </a:r>
          </a:p>
          <a:p>
            <a:pPr algn="ctr"/>
            <a:r>
              <a:rPr lang="fr-FR" altLang="fr-FR" b="1" dirty="0">
                <a:latin typeface="Arial" panose="020B0604020202020204" pitchFamily="34" charset="0"/>
                <a:cs typeface="Arial" panose="020B0604020202020204" pitchFamily="34" charset="0"/>
              </a:rPr>
              <a:t>138,2 M€    </a:t>
            </a:r>
            <a:r>
              <a:rPr lang="fr-FR" altLang="fr-FR" b="1" dirty="0">
                <a:solidFill>
                  <a:schemeClr val="tx1"/>
                </a:solidFill>
                <a:highlight>
                  <a:srgbClr val="00FF00"/>
                </a:highlight>
                <a:latin typeface="Arial" panose="020B0604020202020204" pitchFamily="34" charset="0"/>
                <a:cs typeface="Arial" panose="020B0604020202020204" pitchFamily="34" charset="0"/>
              </a:rPr>
              <a:t>+ 5%</a:t>
            </a:r>
          </a:p>
        </p:txBody>
      </p:sp>
      <p:sp>
        <p:nvSpPr>
          <p:cNvPr id="4" name="Ellipse 3">
            <a:extLst>
              <a:ext uri="{FF2B5EF4-FFF2-40B4-BE49-F238E27FC236}">
                <a16:creationId xmlns:a16="http://schemas.microsoft.com/office/drawing/2014/main" id="{C0DF96F4-F817-0609-AA35-7FAEA6BECE01}"/>
              </a:ext>
            </a:extLst>
          </p:cNvPr>
          <p:cNvSpPr/>
          <p:nvPr/>
        </p:nvSpPr>
        <p:spPr>
          <a:xfrm>
            <a:off x="377722" y="233120"/>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2</a:t>
            </a:r>
          </a:p>
        </p:txBody>
      </p:sp>
      <p:sp>
        <p:nvSpPr>
          <p:cNvPr id="7" name="Footer Placeholder 2" descr="Footer with copyright, author and department information, and date">
            <a:extLst>
              <a:ext uri="{FF2B5EF4-FFF2-40B4-BE49-F238E27FC236}">
                <a16:creationId xmlns:a16="http://schemas.microsoft.com/office/drawing/2014/main" id="{CA120D35-2861-BDC8-A12C-2C68817609BF}"/>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359426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7ACD1-4155-61C7-B641-95D6A5BA3BB7}"/>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46ADB594-E606-85FE-2FE9-0D4152662169}"/>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altLang="fr-FR" sz="2000" b="1" dirty="0">
                <a:solidFill>
                  <a:srgbClr val="0070C0"/>
                </a:solidFill>
                <a:latin typeface="Arial"/>
              </a:rPr>
              <a:t>          LES </a:t>
            </a:r>
            <a:r>
              <a:rPr lang="fr-FR" altLang="fr-FR" sz="2000" b="1" cap="all" dirty="0">
                <a:solidFill>
                  <a:srgbClr val="0070C0"/>
                </a:solidFill>
                <a:latin typeface="Arial"/>
              </a:rPr>
              <a:t>Services</a:t>
            </a:r>
            <a:endParaRPr lang="fr-FR" sz="20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2FD3BB19-0776-F540-7395-833E8DD2A541}"/>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13</a:t>
            </a:fld>
            <a:endParaRPr lang="en-US" dirty="0"/>
          </a:p>
        </p:txBody>
      </p:sp>
      <p:sp>
        <p:nvSpPr>
          <p:cNvPr id="8" name="Espace réservé du contenu 2">
            <a:extLst>
              <a:ext uri="{FF2B5EF4-FFF2-40B4-BE49-F238E27FC236}">
                <a16:creationId xmlns:a16="http://schemas.microsoft.com/office/drawing/2014/main" id="{2998364C-CF28-44C8-43FE-3B1652201D83}"/>
              </a:ext>
            </a:extLst>
          </p:cNvPr>
          <p:cNvSpPr txBox="1">
            <a:spLocks/>
          </p:cNvSpPr>
          <p:nvPr>
            <p:custDataLst>
              <p:tags r:id="rId1"/>
            </p:custDataLst>
          </p:nvPr>
        </p:nvSpPr>
        <p:spPr bwMode="black">
          <a:xfrm>
            <a:off x="377723" y="2259752"/>
            <a:ext cx="7246255" cy="3712752"/>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altLang="fr-FR" sz="1600" b="1" u="sng" dirty="0">
                <a:solidFill>
                  <a:srgbClr val="0070C0"/>
                </a:solidFill>
                <a:latin typeface="Arial" panose="020B0604020202020204" pitchFamily="34" charset="0"/>
                <a:cs typeface="Arial" panose="020B0604020202020204" pitchFamily="34" charset="0"/>
              </a:rPr>
              <a:t>Contexte réglementaire et économique</a:t>
            </a:r>
          </a:p>
          <a:p>
            <a:pPr marL="285750" indent="-285750" algn="just">
              <a:spcAft>
                <a:spcPts val="600"/>
              </a:spcAft>
              <a:buClr>
                <a:srgbClr val="FF0000"/>
              </a:buClr>
              <a:buFont typeface="Arial" panose="020B0604020202020204" pitchFamily="34" charset="0"/>
              <a:buChar char="•"/>
              <a:defRPr/>
            </a:pPr>
            <a:r>
              <a:rPr lang="fr-FR" altLang="fr-FR" sz="1600" b="1" dirty="0">
                <a:solidFill>
                  <a:srgbClr val="404040"/>
                </a:solidFill>
                <a:latin typeface="Arial" panose="020B0604020202020204" pitchFamily="34" charset="0"/>
                <a:cs typeface="Arial" panose="020B0604020202020204" pitchFamily="34" charset="0"/>
              </a:rPr>
              <a:t>L’obligation d’inspection des systèmes GTB </a:t>
            </a:r>
            <a:r>
              <a:rPr lang="fr-FR" altLang="fr-FR" sz="1600" dirty="0">
                <a:solidFill>
                  <a:srgbClr val="404040"/>
                </a:solidFill>
                <a:latin typeface="Arial" panose="020B0604020202020204" pitchFamily="34" charset="0"/>
                <a:cs typeface="Arial" panose="020B0604020202020204" pitchFamily="34" charset="0"/>
              </a:rPr>
              <a:t>introduite par l’extension 2023 du Décret BACS conduit à une prise de conscience générale de la nécessité d’actions.</a:t>
            </a:r>
          </a:p>
          <a:p>
            <a:pPr marL="285750" indent="-285750" algn="just">
              <a:spcAft>
                <a:spcPts val="600"/>
              </a:spcAft>
              <a:buClr>
                <a:srgbClr val="FF0000"/>
              </a:buClr>
              <a:buFont typeface="Wingdings" panose="05000000000000000000" pitchFamily="2" charset="2"/>
              <a:buChar char="§"/>
              <a:defRPr/>
            </a:pPr>
            <a:endParaRPr lang="fr-FR" altLang="fr-FR" sz="1600" dirty="0">
              <a:solidFill>
                <a:srgbClr val="404040"/>
              </a:solidFill>
              <a:latin typeface="Arial" panose="020B0604020202020204" pitchFamily="34" charset="0"/>
              <a:cs typeface="Arial" panose="020B0604020202020204" pitchFamily="34" charset="0"/>
            </a:endParaRPr>
          </a:p>
          <a:p>
            <a:pPr algn="just">
              <a:spcAft>
                <a:spcPts val="600"/>
              </a:spcAft>
              <a:buClr>
                <a:srgbClr val="FF0000"/>
              </a:buClr>
              <a:defRPr/>
            </a:pPr>
            <a:r>
              <a:rPr lang="fr-FR" altLang="fr-FR" sz="1600" u="sng" dirty="0">
                <a:solidFill>
                  <a:srgbClr val="404040"/>
                </a:solidFill>
                <a:latin typeface="Arial" panose="020B0604020202020204" pitchFamily="34" charset="0"/>
                <a:cs typeface="Arial" panose="020B0604020202020204" pitchFamily="34" charset="0"/>
              </a:rPr>
              <a:t>Remarque</a:t>
            </a:r>
            <a:r>
              <a:rPr lang="fr-FR" altLang="fr-FR" sz="1600" dirty="0">
                <a:solidFill>
                  <a:srgbClr val="404040"/>
                </a:solidFill>
                <a:latin typeface="Arial" panose="020B0604020202020204" pitchFamily="34" charset="0"/>
                <a:cs typeface="Arial" panose="020B0604020202020204" pitchFamily="34" charset="0"/>
              </a:rPr>
              <a:t> :</a:t>
            </a:r>
          </a:p>
          <a:p>
            <a:pPr algn="just">
              <a:spcAft>
                <a:spcPts val="600"/>
              </a:spcAft>
              <a:buClr>
                <a:srgbClr val="FF0000"/>
              </a:buClr>
              <a:defRPr/>
            </a:pPr>
            <a:r>
              <a:rPr lang="fr-FR" altLang="fr-FR" sz="1600" dirty="0">
                <a:solidFill>
                  <a:srgbClr val="404040"/>
                </a:solidFill>
                <a:latin typeface="Arial" panose="020B0604020202020204" pitchFamily="34" charset="0"/>
                <a:cs typeface="Arial" panose="020B0604020202020204" pitchFamily="34" charset="0"/>
              </a:rPr>
              <a:t>L’objectif du syndicat ACR et Alliance BACS est de réduire l’écart de performance entre la conception, la mise en œuvre et l’exploitation des systèmes BACS pour en obtenir le maximum des bénéfices.</a:t>
            </a:r>
          </a:p>
        </p:txBody>
      </p:sp>
      <p:sp>
        <p:nvSpPr>
          <p:cNvPr id="4" name="Rectangle 3">
            <a:extLst>
              <a:ext uri="{FF2B5EF4-FFF2-40B4-BE49-F238E27FC236}">
                <a16:creationId xmlns:a16="http://schemas.microsoft.com/office/drawing/2014/main" id="{1E75A8AF-B7CB-761F-842B-1959D90922EB}"/>
              </a:ext>
            </a:extLst>
          </p:cNvPr>
          <p:cNvSpPr/>
          <p:nvPr/>
        </p:nvSpPr>
        <p:spPr>
          <a:xfrm>
            <a:off x="527304" y="891919"/>
            <a:ext cx="2919984" cy="66877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Services</a:t>
            </a:r>
          </a:p>
          <a:p>
            <a:pPr algn="ctr"/>
            <a:r>
              <a:rPr lang="fr-FR" altLang="fr-FR" b="1" dirty="0">
                <a:solidFill>
                  <a:schemeClr val="bg1"/>
                </a:solidFill>
                <a:latin typeface="Arial" panose="020B0604020202020204" pitchFamily="34" charset="0"/>
                <a:cs typeface="Arial" panose="020B0604020202020204" pitchFamily="34" charset="0"/>
              </a:rPr>
              <a:t>67,4 M€    </a:t>
            </a:r>
            <a:r>
              <a:rPr lang="fr-FR" altLang="fr-FR" b="1" dirty="0">
                <a:latin typeface="Arial" panose="020B0604020202020204" pitchFamily="34" charset="0"/>
                <a:cs typeface="Arial" panose="020B0604020202020204" pitchFamily="34" charset="0"/>
              </a:rPr>
              <a:t>   </a:t>
            </a:r>
            <a:r>
              <a:rPr lang="fr-FR" altLang="fr-FR" b="1" dirty="0">
                <a:solidFill>
                  <a:schemeClr val="tx1"/>
                </a:solidFill>
                <a:highlight>
                  <a:srgbClr val="00FF00"/>
                </a:highlight>
                <a:latin typeface="Arial" panose="020B0604020202020204" pitchFamily="34" charset="0"/>
                <a:cs typeface="Arial" panose="020B0604020202020204" pitchFamily="34" charset="0"/>
              </a:rPr>
              <a:t>+ 5,8%</a:t>
            </a:r>
          </a:p>
        </p:txBody>
      </p:sp>
      <p:sp>
        <p:nvSpPr>
          <p:cNvPr id="10" name="ZoneTexte 9">
            <a:extLst>
              <a:ext uri="{FF2B5EF4-FFF2-40B4-BE49-F238E27FC236}">
                <a16:creationId xmlns:a16="http://schemas.microsoft.com/office/drawing/2014/main" id="{D9266963-E759-2191-EEF0-E942C5453D11}"/>
              </a:ext>
            </a:extLst>
          </p:cNvPr>
          <p:cNvSpPr txBox="1"/>
          <p:nvPr/>
        </p:nvSpPr>
        <p:spPr>
          <a:xfrm>
            <a:off x="3785190" y="885496"/>
            <a:ext cx="7699179" cy="689484"/>
          </a:xfrm>
          <a:prstGeom prst="rect">
            <a:avLst/>
          </a:prstGeom>
          <a:noFill/>
        </p:spPr>
        <p:txBody>
          <a:bodyPr wrap="square">
            <a:spAutoFit/>
          </a:bodyPr>
          <a:lstStyle/>
          <a:p>
            <a:pPr algn="just">
              <a:lnSpc>
                <a:spcPct val="110000"/>
              </a:lnSpc>
              <a:spcBef>
                <a:spcPct val="0"/>
              </a:spcBef>
              <a:spcAft>
                <a:spcPts val="2026"/>
              </a:spcAft>
              <a:buClr>
                <a:srgbClr val="FF0000"/>
              </a:buClr>
              <a:defRPr/>
            </a:pPr>
            <a:r>
              <a:rPr lang="fr-FR" altLang="fr-FR" sz="1800" b="1" u="sng" dirty="0">
                <a:solidFill>
                  <a:srgbClr val="404040"/>
                </a:solidFill>
              </a:rPr>
              <a:t>Scope</a:t>
            </a:r>
            <a:r>
              <a:rPr lang="fr-FR" altLang="fr-FR" sz="1800" dirty="0">
                <a:solidFill>
                  <a:srgbClr val="404040"/>
                </a:solidFill>
              </a:rPr>
              <a:t> : assistance technique, formation, fourniture de matériels de rechange, dépannages, contrats de maintenance…</a:t>
            </a:r>
          </a:p>
        </p:txBody>
      </p:sp>
      <p:graphicFrame>
        <p:nvGraphicFramePr>
          <p:cNvPr id="11" name="Graphique 10">
            <a:extLst>
              <a:ext uri="{FF2B5EF4-FFF2-40B4-BE49-F238E27FC236}">
                <a16:creationId xmlns:a16="http://schemas.microsoft.com/office/drawing/2014/main" id="{E3DFD7D2-D259-B53A-4B94-26A295E8A6B8}"/>
              </a:ext>
            </a:extLst>
          </p:cNvPr>
          <p:cNvGraphicFramePr/>
          <p:nvPr>
            <p:extLst>
              <p:ext uri="{D42A27DB-BD31-4B8C-83A1-F6EECF244321}">
                <p14:modId xmlns:p14="http://schemas.microsoft.com/office/powerpoint/2010/main" val="260255153"/>
              </p:ext>
            </p:extLst>
          </p:nvPr>
        </p:nvGraphicFramePr>
        <p:xfrm>
          <a:off x="6830094" y="3227383"/>
          <a:ext cx="4950426" cy="1649836"/>
        </p:xfrm>
        <a:graphic>
          <a:graphicData uri="http://schemas.openxmlformats.org/drawingml/2006/chart">
            <c:chart xmlns:c="http://schemas.openxmlformats.org/drawingml/2006/chart" xmlns:r="http://schemas.openxmlformats.org/officeDocument/2006/relationships" r:id="rId6"/>
          </a:graphicData>
        </a:graphic>
      </p:graphicFrame>
      <p:sp>
        <p:nvSpPr>
          <p:cNvPr id="12" name="Espace réservé du contenu 2">
            <a:extLst>
              <a:ext uri="{FF2B5EF4-FFF2-40B4-BE49-F238E27FC236}">
                <a16:creationId xmlns:a16="http://schemas.microsoft.com/office/drawing/2014/main" id="{706394F8-C556-7525-4C73-A0E3D33A439F}"/>
              </a:ext>
            </a:extLst>
          </p:cNvPr>
          <p:cNvSpPr txBox="1">
            <a:spLocks/>
          </p:cNvSpPr>
          <p:nvPr>
            <p:custDataLst>
              <p:tags r:id="rId2"/>
            </p:custDataLst>
          </p:nvPr>
        </p:nvSpPr>
        <p:spPr bwMode="black">
          <a:xfrm>
            <a:off x="10105664" y="4456062"/>
            <a:ext cx="2120928" cy="452761"/>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b="1" u="sng" dirty="0">
                <a:solidFill>
                  <a:srgbClr val="0070C0"/>
                </a:solidFill>
                <a:latin typeface="Arial" panose="020B0604020202020204" pitchFamily="34" charset="0"/>
                <a:cs typeface="Arial" panose="020B0604020202020204" pitchFamily="34" charset="0"/>
              </a:rPr>
              <a:t>Source GIMELEC</a:t>
            </a:r>
            <a:endParaRPr lang="fr-FR" altLang="fr-FR" dirty="0">
              <a:solidFill>
                <a:srgbClr val="404040"/>
              </a:solidFill>
              <a:latin typeface="Arial" panose="020B0604020202020204" pitchFamily="34" charset="0"/>
              <a:cs typeface="Arial" panose="020B0604020202020204" pitchFamily="34" charset="0"/>
            </a:endParaRPr>
          </a:p>
        </p:txBody>
      </p:sp>
      <p:sp>
        <p:nvSpPr>
          <p:cNvPr id="13" name="Espace réservé du contenu 2">
            <a:extLst>
              <a:ext uri="{FF2B5EF4-FFF2-40B4-BE49-F238E27FC236}">
                <a16:creationId xmlns:a16="http://schemas.microsoft.com/office/drawing/2014/main" id="{FBE7A680-FD29-3E8E-BC43-119AB038F45E}"/>
              </a:ext>
            </a:extLst>
          </p:cNvPr>
          <p:cNvSpPr txBox="1">
            <a:spLocks/>
          </p:cNvSpPr>
          <p:nvPr>
            <p:custDataLst>
              <p:tags r:id="rId3"/>
            </p:custDataLst>
          </p:nvPr>
        </p:nvSpPr>
        <p:spPr bwMode="black">
          <a:xfrm>
            <a:off x="8070050" y="2847266"/>
            <a:ext cx="2470513" cy="452761"/>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7"/>
              </a:spcAft>
              <a:buClr>
                <a:srgbClr val="FF0000"/>
              </a:buClr>
              <a:defRPr/>
            </a:pPr>
            <a:r>
              <a:rPr lang="fr-FR" altLang="fr-FR" sz="1400" b="1" u="sng" dirty="0">
                <a:solidFill>
                  <a:srgbClr val="0070C0"/>
                </a:solidFill>
                <a:latin typeface="Arial" panose="020B0604020202020204" pitchFamily="34" charset="0"/>
                <a:cs typeface="Arial" panose="020B0604020202020204" pitchFamily="34" charset="0"/>
              </a:rPr>
              <a:t>Systèmes BACS installés</a:t>
            </a:r>
            <a:endParaRPr lang="fr-FR" altLang="fr-FR" sz="1400" dirty="0">
              <a:solidFill>
                <a:srgbClr val="404040"/>
              </a:solidFill>
              <a:latin typeface="Arial" panose="020B0604020202020204" pitchFamily="34" charset="0"/>
              <a:cs typeface="Arial" panose="020B0604020202020204" pitchFamily="34" charset="0"/>
            </a:endParaRPr>
          </a:p>
        </p:txBody>
      </p:sp>
      <p:sp>
        <p:nvSpPr>
          <p:cNvPr id="3" name="Ellipse 2">
            <a:extLst>
              <a:ext uri="{FF2B5EF4-FFF2-40B4-BE49-F238E27FC236}">
                <a16:creationId xmlns:a16="http://schemas.microsoft.com/office/drawing/2014/main" id="{F49EB7C9-2604-458C-BB19-09718A0B4A8F}"/>
              </a:ext>
            </a:extLst>
          </p:cNvPr>
          <p:cNvSpPr/>
          <p:nvPr/>
        </p:nvSpPr>
        <p:spPr>
          <a:xfrm>
            <a:off x="377722" y="233120"/>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3</a:t>
            </a:r>
          </a:p>
        </p:txBody>
      </p:sp>
      <p:sp>
        <p:nvSpPr>
          <p:cNvPr id="6" name="Footer Placeholder 2" descr="Footer with copyright, author and department information, and date">
            <a:extLst>
              <a:ext uri="{FF2B5EF4-FFF2-40B4-BE49-F238E27FC236}">
                <a16:creationId xmlns:a16="http://schemas.microsoft.com/office/drawing/2014/main" id="{7239B528-B4A7-A84F-F784-8A78EBC79770}"/>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2971851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4C238-8F92-CAE5-4076-8039066CD422}"/>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105A6C75-75CF-9276-E562-5E3335393AE8}"/>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altLang="fr-FR" sz="2000" b="1" cap="all" dirty="0">
                <a:solidFill>
                  <a:srgbClr val="0070C0"/>
                </a:solidFill>
                <a:latin typeface="Arial"/>
              </a:rPr>
              <a:t>Marché français de la Régulation et de la GTB</a:t>
            </a:r>
            <a:endParaRPr lang="fr-FR" sz="20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E24F0A29-3B62-D82D-D83F-2A7A025CCB4C}"/>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14</a:t>
            </a:fld>
            <a:endParaRPr lang="en-US" dirty="0"/>
          </a:p>
        </p:txBody>
      </p:sp>
      <p:sp>
        <p:nvSpPr>
          <p:cNvPr id="3" name="ZoneTexte 2">
            <a:extLst>
              <a:ext uri="{FF2B5EF4-FFF2-40B4-BE49-F238E27FC236}">
                <a16:creationId xmlns:a16="http://schemas.microsoft.com/office/drawing/2014/main" id="{FD497498-384D-5878-45AF-9008EE5B5656}"/>
              </a:ext>
            </a:extLst>
          </p:cNvPr>
          <p:cNvSpPr txBox="1">
            <a:spLocks noChangeArrowheads="1"/>
          </p:cNvSpPr>
          <p:nvPr>
            <p:custDataLst>
              <p:tags r:id="rId1"/>
            </p:custDataLst>
          </p:nvPr>
        </p:nvSpPr>
        <p:spPr bwMode="auto">
          <a:xfrm>
            <a:off x="7276977" y="5660610"/>
            <a:ext cx="644654" cy="30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ctr"/>
          <a:lstStyle>
            <a:lvl1pPr>
              <a:defRPr sz="2100">
                <a:solidFill>
                  <a:schemeClr val="tx1"/>
                </a:solidFill>
                <a:latin typeface="Calibri" panose="020F0502020204030204" pitchFamily="34" charset="0"/>
                <a:ea typeface="MS PGothic" panose="020B0600070205080204" pitchFamily="34" charset="-128"/>
              </a:defRPr>
            </a:lvl1pPr>
            <a:lvl2pPr marL="742950" indent="-285750">
              <a:defRPr sz="2100">
                <a:solidFill>
                  <a:schemeClr val="tx1"/>
                </a:solidFill>
                <a:latin typeface="Calibri" panose="020F0502020204030204" pitchFamily="34" charset="0"/>
                <a:ea typeface="MS PGothic" panose="020B0600070205080204" pitchFamily="34" charset="-128"/>
              </a:defRPr>
            </a:lvl2pPr>
            <a:lvl3pPr marL="1143000" indent="-228600">
              <a:defRPr sz="2100">
                <a:solidFill>
                  <a:schemeClr val="tx1"/>
                </a:solidFill>
                <a:latin typeface="Calibri" panose="020F0502020204030204" pitchFamily="34" charset="0"/>
                <a:ea typeface="MS PGothic" panose="020B0600070205080204" pitchFamily="34" charset="-128"/>
              </a:defRPr>
            </a:lvl3pPr>
            <a:lvl4pPr marL="1600200" indent="-228600">
              <a:defRPr sz="2100">
                <a:solidFill>
                  <a:schemeClr val="tx1"/>
                </a:solidFill>
                <a:latin typeface="Calibri" panose="020F0502020204030204" pitchFamily="34" charset="0"/>
                <a:ea typeface="MS PGothic" panose="020B0600070205080204" pitchFamily="34" charset="-128"/>
              </a:defRPr>
            </a:lvl4pPr>
            <a:lvl5pPr marL="2057400" indent="-228600">
              <a:defRPr sz="2100">
                <a:solidFill>
                  <a:schemeClr val="tx1"/>
                </a:solidFill>
                <a:latin typeface="Calibri" panose="020F0502020204030204" pitchFamily="34" charset="0"/>
                <a:ea typeface="MS PGothic" panose="020B0600070205080204" pitchFamily="34" charset="-128"/>
              </a:defRPr>
            </a:lvl5pPr>
            <a:lvl6pPr marL="25146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6pPr>
            <a:lvl7pPr marL="29718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7pPr>
            <a:lvl8pPr marL="34290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8pPr>
            <a:lvl9pPr marL="38862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9pPr>
          </a:lstStyle>
          <a:p>
            <a:pPr eaLnBrk="1" hangingPunct="1"/>
            <a:r>
              <a:rPr lang="fr-FR" altLang="fr-FR" sz="1097" dirty="0">
                <a:solidFill>
                  <a:srgbClr val="595959"/>
                </a:solidFill>
                <a:latin typeface="Arial" panose="020B0604020202020204" pitchFamily="34" charset="0"/>
              </a:rPr>
              <a:t>Année</a:t>
            </a:r>
            <a:endParaRPr lang="fr-FR" altLang="fr-FR" sz="1097" dirty="0">
              <a:solidFill>
                <a:srgbClr val="595959"/>
              </a:solidFill>
            </a:endParaRPr>
          </a:p>
        </p:txBody>
      </p:sp>
      <p:sp>
        <p:nvSpPr>
          <p:cNvPr id="6" name="ZoneTexte 5">
            <a:extLst>
              <a:ext uri="{FF2B5EF4-FFF2-40B4-BE49-F238E27FC236}">
                <a16:creationId xmlns:a16="http://schemas.microsoft.com/office/drawing/2014/main" id="{BC7C90E9-6804-181C-52CE-9C59B665ACDC}"/>
              </a:ext>
            </a:extLst>
          </p:cNvPr>
          <p:cNvSpPr txBox="1">
            <a:spLocks noChangeArrowheads="1"/>
          </p:cNvSpPr>
          <p:nvPr>
            <p:custDataLst>
              <p:tags r:id="rId2"/>
            </p:custDataLst>
          </p:nvPr>
        </p:nvSpPr>
        <p:spPr bwMode="auto">
          <a:xfrm>
            <a:off x="328906" y="1316553"/>
            <a:ext cx="1885716" cy="304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ctr"/>
          <a:lstStyle>
            <a:lvl1pPr>
              <a:defRPr sz="2100">
                <a:solidFill>
                  <a:schemeClr val="tx1"/>
                </a:solidFill>
                <a:latin typeface="Calibri" panose="020F0502020204030204" pitchFamily="34" charset="0"/>
                <a:ea typeface="MS PGothic" panose="020B0600070205080204" pitchFamily="34" charset="-128"/>
              </a:defRPr>
            </a:lvl1pPr>
            <a:lvl2pPr marL="742950" indent="-285750">
              <a:defRPr sz="2100">
                <a:solidFill>
                  <a:schemeClr val="tx1"/>
                </a:solidFill>
                <a:latin typeface="Calibri" panose="020F0502020204030204" pitchFamily="34" charset="0"/>
                <a:ea typeface="MS PGothic" panose="020B0600070205080204" pitchFamily="34" charset="-128"/>
              </a:defRPr>
            </a:lvl2pPr>
            <a:lvl3pPr marL="1143000" indent="-228600">
              <a:defRPr sz="2100">
                <a:solidFill>
                  <a:schemeClr val="tx1"/>
                </a:solidFill>
                <a:latin typeface="Calibri" panose="020F0502020204030204" pitchFamily="34" charset="0"/>
                <a:ea typeface="MS PGothic" panose="020B0600070205080204" pitchFamily="34" charset="-128"/>
              </a:defRPr>
            </a:lvl3pPr>
            <a:lvl4pPr marL="1600200" indent="-228600">
              <a:defRPr sz="2100">
                <a:solidFill>
                  <a:schemeClr val="tx1"/>
                </a:solidFill>
                <a:latin typeface="Calibri" panose="020F0502020204030204" pitchFamily="34" charset="0"/>
                <a:ea typeface="MS PGothic" panose="020B0600070205080204" pitchFamily="34" charset="-128"/>
              </a:defRPr>
            </a:lvl4pPr>
            <a:lvl5pPr marL="2057400" indent="-228600">
              <a:defRPr sz="2100">
                <a:solidFill>
                  <a:schemeClr val="tx1"/>
                </a:solidFill>
                <a:latin typeface="Calibri" panose="020F0502020204030204" pitchFamily="34" charset="0"/>
                <a:ea typeface="MS PGothic" panose="020B0600070205080204" pitchFamily="34" charset="-128"/>
              </a:defRPr>
            </a:lvl5pPr>
            <a:lvl6pPr marL="25146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6pPr>
            <a:lvl7pPr marL="29718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7pPr>
            <a:lvl8pPr marL="34290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8pPr>
            <a:lvl9pPr marL="3886200" indent="-228600" defTabSz="1082675" eaLnBrk="0" fontAlgn="base" hangingPunct="0">
              <a:spcBef>
                <a:spcPct val="0"/>
              </a:spcBef>
              <a:spcAft>
                <a:spcPct val="0"/>
              </a:spcAft>
              <a:defRPr sz="2100">
                <a:solidFill>
                  <a:schemeClr val="tx1"/>
                </a:solidFill>
                <a:latin typeface="Calibri" panose="020F0502020204030204" pitchFamily="34" charset="0"/>
                <a:ea typeface="MS PGothic" panose="020B0600070205080204" pitchFamily="34" charset="-128"/>
              </a:defRPr>
            </a:lvl9pPr>
          </a:lstStyle>
          <a:p>
            <a:pPr eaLnBrk="1" hangingPunct="1">
              <a:lnSpc>
                <a:spcPct val="80000"/>
              </a:lnSpc>
            </a:pPr>
            <a:r>
              <a:rPr lang="fr-FR" altLang="fr-FR" sz="1097" dirty="0">
                <a:solidFill>
                  <a:srgbClr val="595959"/>
                </a:solidFill>
                <a:latin typeface="Arial" panose="020B0604020202020204" pitchFamily="34" charset="0"/>
              </a:rPr>
              <a:t>Valeur en millions d</a:t>
            </a:r>
            <a:r>
              <a:rPr lang="fr-FR" altLang="ja-JP" sz="1097" dirty="0">
                <a:solidFill>
                  <a:srgbClr val="595959"/>
                </a:solidFill>
                <a:latin typeface="Arial" panose="020B0604020202020204" pitchFamily="34" charset="0"/>
              </a:rPr>
              <a:t>’euros</a:t>
            </a:r>
            <a:endParaRPr lang="fr-FR" altLang="fr-FR" sz="1097" dirty="0">
              <a:solidFill>
                <a:srgbClr val="595959"/>
              </a:solidFill>
            </a:endParaRPr>
          </a:p>
        </p:txBody>
      </p:sp>
      <p:sp>
        <p:nvSpPr>
          <p:cNvPr id="9" name="ZoneTexte 8">
            <a:extLst>
              <a:ext uri="{FF2B5EF4-FFF2-40B4-BE49-F238E27FC236}">
                <a16:creationId xmlns:a16="http://schemas.microsoft.com/office/drawing/2014/main" id="{9367E49E-59AD-F63D-5416-85DDFF669145}"/>
              </a:ext>
            </a:extLst>
          </p:cNvPr>
          <p:cNvSpPr txBox="1"/>
          <p:nvPr/>
        </p:nvSpPr>
        <p:spPr>
          <a:xfrm>
            <a:off x="8153400" y="2413337"/>
            <a:ext cx="3709694" cy="1723549"/>
          </a:xfrm>
          <a:prstGeom prst="rect">
            <a:avLst/>
          </a:prstGeom>
          <a:noFill/>
        </p:spPr>
        <p:txBody>
          <a:bodyPr wrap="square">
            <a:spAutoFit/>
          </a:bodyPr>
          <a:lstStyle/>
          <a:p>
            <a:pPr marL="285750" indent="-285750">
              <a:spcAft>
                <a:spcPts val="600"/>
              </a:spcAft>
              <a:buClr>
                <a:srgbClr val="FF0000"/>
              </a:buClr>
              <a:buFont typeface="Arial" panose="020B0604020202020204" pitchFamily="34" charset="0"/>
              <a:buChar char="•"/>
            </a:pPr>
            <a:r>
              <a:rPr lang="fr-FR" sz="1600" b="1" dirty="0">
                <a:solidFill>
                  <a:srgbClr val="0070C0"/>
                </a:solidFill>
                <a:latin typeface="Arial" panose="020B0604020202020204" pitchFamily="34" charset="0"/>
                <a:cs typeface="Arial" panose="020B0604020202020204" pitchFamily="34" charset="0"/>
              </a:rPr>
              <a:t>Progression constante</a:t>
            </a:r>
            <a:r>
              <a:rPr lang="fr-FR" sz="1600" dirty="0">
                <a:solidFill>
                  <a:srgbClr val="3A3A3A"/>
                </a:solidFill>
                <a:latin typeface="Arial" panose="020B0604020202020204" pitchFamily="34" charset="0"/>
                <a:cs typeface="Arial" panose="020B0604020202020204" pitchFamily="34" charset="0"/>
              </a:rPr>
              <a:t> </a:t>
            </a:r>
            <a:r>
              <a:rPr lang="fr-FR" sz="1600" dirty="0">
                <a:solidFill>
                  <a:srgbClr val="404040"/>
                </a:solidFill>
                <a:latin typeface="Arial" panose="020B0604020202020204" pitchFamily="34" charset="0"/>
                <a:cs typeface="Arial" panose="020B0604020202020204" pitchFamily="34" charset="0"/>
              </a:rPr>
              <a:t>du marché des BACS (hors crises </a:t>
            </a:r>
            <a:r>
              <a:rPr lang="fr-FR" sz="1600" dirty="0" err="1">
                <a:solidFill>
                  <a:srgbClr val="404040"/>
                </a:solidFill>
                <a:latin typeface="Arial" panose="020B0604020202020204" pitchFamily="34" charset="0"/>
                <a:cs typeface="Arial" panose="020B0604020202020204" pitchFamily="34" charset="0"/>
              </a:rPr>
              <a:t>sub</a:t>
            </a:r>
            <a:r>
              <a:rPr lang="fr-FR" sz="1600" dirty="0">
                <a:solidFill>
                  <a:srgbClr val="404040"/>
                </a:solidFill>
                <a:latin typeface="Arial" panose="020B0604020202020204" pitchFamily="34" charset="0"/>
                <a:cs typeface="Arial" panose="020B0604020202020204" pitchFamily="34" charset="0"/>
              </a:rPr>
              <a:t>-prime et COVID)</a:t>
            </a:r>
          </a:p>
          <a:p>
            <a:pPr marL="285750" indent="-285750">
              <a:spcAft>
                <a:spcPts val="600"/>
              </a:spcAft>
              <a:buClr>
                <a:srgbClr val="FF0000"/>
              </a:buClr>
              <a:buFont typeface="Arial" panose="020B0604020202020204" pitchFamily="34" charset="0"/>
              <a:buChar char="•"/>
            </a:pPr>
            <a:endParaRPr lang="fr-FR" sz="1600" dirty="0">
              <a:solidFill>
                <a:srgbClr val="3A3A3A"/>
              </a:solidFill>
              <a:latin typeface="Arial" panose="020B0604020202020204" pitchFamily="34" charset="0"/>
              <a:cs typeface="Arial" panose="020B0604020202020204" pitchFamily="34" charset="0"/>
            </a:endParaRPr>
          </a:p>
          <a:p>
            <a:pPr marL="285750" indent="-285750">
              <a:spcAft>
                <a:spcPts val="600"/>
              </a:spcAft>
              <a:buClr>
                <a:srgbClr val="FF0000"/>
              </a:buClr>
              <a:buFont typeface="Arial" panose="020B0604020202020204" pitchFamily="34" charset="0"/>
              <a:buChar char="•"/>
            </a:pPr>
            <a:r>
              <a:rPr lang="fr-FR" sz="1600" b="1" dirty="0">
                <a:solidFill>
                  <a:srgbClr val="0070C0"/>
                </a:solidFill>
                <a:latin typeface="Arial" panose="020B0604020202020204" pitchFamily="34" charset="0"/>
                <a:cs typeface="Arial" panose="020B0604020202020204" pitchFamily="34" charset="0"/>
              </a:rPr>
              <a:t>Accélération</a:t>
            </a:r>
            <a:r>
              <a:rPr lang="fr-FR" sz="1600" dirty="0">
                <a:solidFill>
                  <a:srgbClr val="3A3A3A"/>
                </a:solidFill>
                <a:latin typeface="Arial" panose="020B0604020202020204" pitchFamily="34" charset="0"/>
                <a:cs typeface="Arial" panose="020B0604020202020204" pitchFamily="34" charset="0"/>
              </a:rPr>
              <a:t> </a:t>
            </a:r>
            <a:r>
              <a:rPr lang="fr-FR" sz="1600" dirty="0">
                <a:solidFill>
                  <a:srgbClr val="404040"/>
                </a:solidFill>
                <a:latin typeface="Arial" panose="020B0604020202020204" pitchFamily="34" charset="0"/>
                <a:cs typeface="Arial" panose="020B0604020202020204" pitchFamily="34" charset="0"/>
              </a:rPr>
              <a:t>de la progression </a:t>
            </a:r>
            <a:r>
              <a:rPr lang="fr-FR" sz="1600" b="1" dirty="0">
                <a:solidFill>
                  <a:srgbClr val="0070C0"/>
                </a:solidFill>
                <a:latin typeface="Arial" panose="020B0604020202020204" pitchFamily="34" charset="0"/>
                <a:cs typeface="Arial" panose="020B0604020202020204" pitchFamily="34" charset="0"/>
              </a:rPr>
              <a:t>depuis 2021</a:t>
            </a:r>
          </a:p>
        </p:txBody>
      </p:sp>
      <p:sp>
        <p:nvSpPr>
          <p:cNvPr id="4" name="Footer Placeholder 2" descr="Footer with copyright, author and department information, and date">
            <a:extLst>
              <a:ext uri="{FF2B5EF4-FFF2-40B4-BE49-F238E27FC236}">
                <a16:creationId xmlns:a16="http://schemas.microsoft.com/office/drawing/2014/main" id="{A7C2650B-D644-B89C-847E-D7CF68D8D587}"/>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graphicFrame>
        <p:nvGraphicFramePr>
          <p:cNvPr id="5" name="Graphique 4">
            <a:extLst>
              <a:ext uri="{FF2B5EF4-FFF2-40B4-BE49-F238E27FC236}">
                <a16:creationId xmlns:a16="http://schemas.microsoft.com/office/drawing/2014/main" id="{F0300CB4-F568-4C4B-8B99-EB4B25DE41CB}"/>
              </a:ext>
            </a:extLst>
          </p:cNvPr>
          <p:cNvGraphicFramePr>
            <a:graphicFrameLocks/>
          </p:cNvGraphicFramePr>
          <p:nvPr>
            <p:extLst>
              <p:ext uri="{D42A27DB-BD31-4B8C-83A1-F6EECF244321}">
                <p14:modId xmlns:p14="http://schemas.microsoft.com/office/powerpoint/2010/main" val="275951009"/>
              </p:ext>
            </p:extLst>
          </p:nvPr>
        </p:nvGraphicFramePr>
        <p:xfrm>
          <a:off x="328906" y="1729204"/>
          <a:ext cx="7480280" cy="379900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5690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5B464-90EB-5CAE-2BF4-34F1020A093A}"/>
            </a:ext>
          </a:extLst>
        </p:cNvPr>
        <p:cNvGrpSpPr/>
        <p:nvPr/>
      </p:nvGrpSpPr>
      <p:grpSpPr>
        <a:xfrm>
          <a:off x="0" y="0"/>
          <a:ext cx="0" cy="0"/>
          <a:chOff x="0" y="0"/>
          <a:chExt cx="0" cy="0"/>
        </a:xfrm>
      </p:grpSpPr>
      <p:sp>
        <p:nvSpPr>
          <p:cNvPr id="2" name="Espace réservé du numéro de diapositive 4">
            <a:extLst>
              <a:ext uri="{FF2B5EF4-FFF2-40B4-BE49-F238E27FC236}">
                <a16:creationId xmlns:a16="http://schemas.microsoft.com/office/drawing/2014/main" id="{E5021517-D4E7-86D9-E2BE-ED9A80D0BECC}"/>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15</a:t>
            </a:fld>
            <a:endParaRPr lang="en-US" dirty="0"/>
          </a:p>
        </p:txBody>
      </p:sp>
      <p:graphicFrame>
        <p:nvGraphicFramePr>
          <p:cNvPr id="66" name="Diagramme 65">
            <a:extLst>
              <a:ext uri="{FF2B5EF4-FFF2-40B4-BE49-F238E27FC236}">
                <a16:creationId xmlns:a16="http://schemas.microsoft.com/office/drawing/2014/main" id="{832476E3-B625-1CAB-5D31-78353BA12923}"/>
              </a:ext>
            </a:extLst>
          </p:cNvPr>
          <p:cNvGraphicFramePr/>
          <p:nvPr>
            <p:extLst>
              <p:ext uri="{D42A27DB-BD31-4B8C-83A1-F6EECF244321}">
                <p14:modId xmlns:p14="http://schemas.microsoft.com/office/powerpoint/2010/main" val="1027947006"/>
              </p:ext>
            </p:extLst>
          </p:nvPr>
        </p:nvGraphicFramePr>
        <p:xfrm>
          <a:off x="2726522" y="863175"/>
          <a:ext cx="7353143"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7" name="ZoneTexte 66">
            <a:extLst>
              <a:ext uri="{FF2B5EF4-FFF2-40B4-BE49-F238E27FC236}">
                <a16:creationId xmlns:a16="http://schemas.microsoft.com/office/drawing/2014/main" id="{221494D1-B71B-A176-3BC2-3DB7805E1541}"/>
              </a:ext>
            </a:extLst>
          </p:cNvPr>
          <p:cNvSpPr txBox="1"/>
          <p:nvPr/>
        </p:nvSpPr>
        <p:spPr>
          <a:xfrm>
            <a:off x="3176747" y="1472077"/>
            <a:ext cx="349776" cy="461665"/>
          </a:xfrm>
          <a:prstGeom prst="rect">
            <a:avLst/>
          </a:prstGeom>
          <a:noFill/>
        </p:spPr>
        <p:txBody>
          <a:bodyPr wrap="none" rtlCol="0">
            <a:spAutoFit/>
          </a:bodyPr>
          <a:lstStyle/>
          <a:p>
            <a:r>
              <a:rPr lang="fr-FR" sz="2400" b="1" dirty="0">
                <a:solidFill>
                  <a:srgbClr val="0070C0"/>
                </a:solidFill>
              </a:rPr>
              <a:t>1</a:t>
            </a:r>
          </a:p>
        </p:txBody>
      </p:sp>
      <p:sp>
        <p:nvSpPr>
          <p:cNvPr id="68" name="ZoneTexte 67">
            <a:extLst>
              <a:ext uri="{FF2B5EF4-FFF2-40B4-BE49-F238E27FC236}">
                <a16:creationId xmlns:a16="http://schemas.microsoft.com/office/drawing/2014/main" id="{AADEA59F-772F-1680-8FCE-F4A5450A8ED8}"/>
              </a:ext>
            </a:extLst>
          </p:cNvPr>
          <p:cNvSpPr txBox="1"/>
          <p:nvPr/>
        </p:nvSpPr>
        <p:spPr>
          <a:xfrm>
            <a:off x="3656422" y="2718631"/>
            <a:ext cx="349776" cy="461665"/>
          </a:xfrm>
          <a:prstGeom prst="rect">
            <a:avLst/>
          </a:prstGeom>
          <a:noFill/>
        </p:spPr>
        <p:txBody>
          <a:bodyPr wrap="none" rtlCol="0">
            <a:spAutoFit/>
          </a:bodyPr>
          <a:lstStyle/>
          <a:p>
            <a:r>
              <a:rPr lang="fr-FR" sz="2400" b="1" dirty="0">
                <a:solidFill>
                  <a:srgbClr val="0070C0"/>
                </a:solidFill>
              </a:rPr>
              <a:t>2</a:t>
            </a:r>
          </a:p>
        </p:txBody>
      </p:sp>
      <p:sp>
        <p:nvSpPr>
          <p:cNvPr id="69" name="ZoneTexte 68">
            <a:extLst>
              <a:ext uri="{FF2B5EF4-FFF2-40B4-BE49-F238E27FC236}">
                <a16:creationId xmlns:a16="http://schemas.microsoft.com/office/drawing/2014/main" id="{48FCD0F7-7016-A6CD-A96F-60D49DC7AE46}"/>
              </a:ext>
            </a:extLst>
          </p:cNvPr>
          <p:cNvSpPr txBox="1"/>
          <p:nvPr/>
        </p:nvSpPr>
        <p:spPr>
          <a:xfrm>
            <a:off x="3688824" y="3965877"/>
            <a:ext cx="349776" cy="461665"/>
          </a:xfrm>
          <a:prstGeom prst="rect">
            <a:avLst/>
          </a:prstGeom>
          <a:noFill/>
        </p:spPr>
        <p:txBody>
          <a:bodyPr wrap="none" rtlCol="0">
            <a:spAutoFit/>
          </a:bodyPr>
          <a:lstStyle/>
          <a:p>
            <a:r>
              <a:rPr lang="fr-FR" sz="2400" b="1" dirty="0">
                <a:solidFill>
                  <a:srgbClr val="0070C0"/>
                </a:solidFill>
              </a:rPr>
              <a:t>3</a:t>
            </a:r>
          </a:p>
        </p:txBody>
      </p:sp>
      <p:sp>
        <p:nvSpPr>
          <p:cNvPr id="70" name="ZoneTexte 69">
            <a:extLst>
              <a:ext uri="{FF2B5EF4-FFF2-40B4-BE49-F238E27FC236}">
                <a16:creationId xmlns:a16="http://schemas.microsoft.com/office/drawing/2014/main" id="{9DEE0E05-EBB4-F55D-F036-8C2218201475}"/>
              </a:ext>
            </a:extLst>
          </p:cNvPr>
          <p:cNvSpPr txBox="1"/>
          <p:nvPr/>
        </p:nvSpPr>
        <p:spPr>
          <a:xfrm>
            <a:off x="3179329" y="5213864"/>
            <a:ext cx="349776" cy="461665"/>
          </a:xfrm>
          <a:prstGeom prst="rect">
            <a:avLst/>
          </a:prstGeom>
          <a:noFill/>
        </p:spPr>
        <p:txBody>
          <a:bodyPr wrap="none" rtlCol="0">
            <a:spAutoFit/>
          </a:bodyPr>
          <a:lstStyle/>
          <a:p>
            <a:r>
              <a:rPr lang="fr-FR" sz="2400" b="1" dirty="0">
                <a:solidFill>
                  <a:srgbClr val="0070C0"/>
                </a:solidFill>
              </a:rPr>
              <a:t>4</a:t>
            </a:r>
          </a:p>
        </p:txBody>
      </p:sp>
      <p:sp>
        <p:nvSpPr>
          <p:cNvPr id="73" name="Title 1" descr="Slide headline">
            <a:extLst>
              <a:ext uri="{FF2B5EF4-FFF2-40B4-BE49-F238E27FC236}">
                <a16:creationId xmlns:a16="http://schemas.microsoft.com/office/drawing/2014/main" id="{F254245F-3F22-127F-43FE-96C84109812C}"/>
              </a:ext>
            </a:extLst>
          </p:cNvPr>
          <p:cNvSpPr txBox="1">
            <a:spLocks/>
          </p:cNvSpPr>
          <p:nvPr/>
        </p:nvSpPr>
        <p:spPr bwMode="black">
          <a:xfrm>
            <a:off x="521414" y="2793139"/>
            <a:ext cx="3296433" cy="14363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b="1" cap="all" dirty="0">
                <a:solidFill>
                  <a:srgbClr val="0070C0"/>
                </a:solidFill>
                <a:latin typeface="Arial"/>
              </a:rPr>
              <a:t>Bilan</a:t>
            </a:r>
          </a:p>
          <a:p>
            <a:r>
              <a:rPr lang="fr-FR" sz="4000" b="1" cap="all" dirty="0">
                <a:solidFill>
                  <a:srgbClr val="0070C0"/>
                </a:solidFill>
                <a:latin typeface="Arial"/>
              </a:rPr>
              <a:t>2025</a:t>
            </a:r>
          </a:p>
        </p:txBody>
      </p:sp>
      <p:pic>
        <p:nvPicPr>
          <p:cNvPr id="76" name="Picture 8" descr="Haut-parleur - Icônes commercialisation gratuites">
            <a:extLst>
              <a:ext uri="{FF2B5EF4-FFF2-40B4-BE49-F238E27FC236}">
                <a16:creationId xmlns:a16="http://schemas.microsoft.com/office/drawing/2014/main" id="{1E1E141F-8BBF-488F-CB57-6774FA5909F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4267" y="1692220"/>
            <a:ext cx="902866" cy="902866"/>
          </a:xfrm>
          <a:prstGeom prst="rect">
            <a:avLst/>
          </a:prstGeom>
          <a:noFill/>
          <a:extLst>
            <a:ext uri="{909E8E84-426E-40DD-AFC4-6F175D3DCCD1}">
              <a14:hiddenFill xmlns:a14="http://schemas.microsoft.com/office/drawing/2010/main">
                <a:solidFill>
                  <a:srgbClr val="FFFFFF"/>
                </a:solidFill>
              </a14:hiddenFill>
            </a:ext>
          </a:extLst>
        </p:spPr>
      </p:pic>
      <p:sp>
        <p:nvSpPr>
          <p:cNvPr id="4" name="Espace réservé du contenu 13">
            <a:extLst>
              <a:ext uri="{FF2B5EF4-FFF2-40B4-BE49-F238E27FC236}">
                <a16:creationId xmlns:a16="http://schemas.microsoft.com/office/drawing/2014/main" id="{B0566828-C179-B4E8-B506-CB37866F7B4A}"/>
              </a:ext>
            </a:extLst>
          </p:cNvPr>
          <p:cNvSpPr txBox="1">
            <a:spLocks/>
          </p:cNvSpPr>
          <p:nvPr>
            <p:custDataLst>
              <p:tags r:id="rId1"/>
            </p:custDataLst>
          </p:nvPr>
        </p:nvSpPr>
        <p:spPr bwMode="auto">
          <a:xfrm>
            <a:off x="4038600" y="1445951"/>
            <a:ext cx="7753822" cy="72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altLang="fr-FR" sz="1600" dirty="0">
                <a:solidFill>
                  <a:srgbClr val="404040"/>
                </a:solidFill>
              </a:rPr>
              <a:t>Les BACS tirent leur épingle du jeu avec un marché en croissance (+3,5%) dans un secteur globalement en berne.</a:t>
            </a:r>
          </a:p>
        </p:txBody>
      </p:sp>
      <p:sp>
        <p:nvSpPr>
          <p:cNvPr id="5" name="Espace réservé du contenu 13">
            <a:extLst>
              <a:ext uri="{FF2B5EF4-FFF2-40B4-BE49-F238E27FC236}">
                <a16:creationId xmlns:a16="http://schemas.microsoft.com/office/drawing/2014/main" id="{0E7F5655-2A18-8D5A-121C-59957143F394}"/>
              </a:ext>
            </a:extLst>
          </p:cNvPr>
          <p:cNvSpPr txBox="1">
            <a:spLocks/>
          </p:cNvSpPr>
          <p:nvPr>
            <p:custDataLst>
              <p:tags r:id="rId2"/>
            </p:custDataLst>
          </p:nvPr>
        </p:nvSpPr>
        <p:spPr bwMode="auto">
          <a:xfrm>
            <a:off x="4438178" y="2618301"/>
            <a:ext cx="7353143" cy="72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altLang="fr-FR" sz="1600" dirty="0">
                <a:solidFill>
                  <a:srgbClr val="404040"/>
                </a:solidFill>
              </a:rPr>
              <a:t>Les BACS continuent à s’imposer comme des solutions de rénovation énergétique efficace et à couts maitrisés (</a:t>
            </a:r>
            <a:r>
              <a:rPr lang="fr-FR" altLang="fr-FR" sz="1600" dirty="0" err="1">
                <a:solidFill>
                  <a:srgbClr val="404040"/>
                </a:solidFill>
              </a:rPr>
              <a:t>cf</a:t>
            </a:r>
            <a:r>
              <a:rPr lang="fr-FR" altLang="fr-FR" sz="1600" dirty="0">
                <a:solidFill>
                  <a:srgbClr val="404040"/>
                </a:solidFill>
              </a:rPr>
              <a:t> ROI de 3 à 5 ans).</a:t>
            </a:r>
          </a:p>
        </p:txBody>
      </p:sp>
      <p:sp>
        <p:nvSpPr>
          <p:cNvPr id="6" name="Espace réservé du contenu 13">
            <a:extLst>
              <a:ext uri="{FF2B5EF4-FFF2-40B4-BE49-F238E27FC236}">
                <a16:creationId xmlns:a16="http://schemas.microsoft.com/office/drawing/2014/main" id="{A2EBB258-5E4F-DFAF-5118-CA95E1948E99}"/>
              </a:ext>
            </a:extLst>
          </p:cNvPr>
          <p:cNvSpPr txBox="1">
            <a:spLocks/>
          </p:cNvSpPr>
          <p:nvPr>
            <p:custDataLst>
              <p:tags r:id="rId3"/>
            </p:custDataLst>
          </p:nvPr>
        </p:nvSpPr>
        <p:spPr bwMode="auto">
          <a:xfrm>
            <a:off x="4491407" y="3790653"/>
            <a:ext cx="7353143" cy="105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altLang="fr-FR" sz="1600" dirty="0">
                <a:solidFill>
                  <a:srgbClr val="404040"/>
                </a:solidFill>
              </a:rPr>
              <a:t>Dans un contexte économique difficile, les opérations de rénovation concernent en priorité des solutions de pilotage CVC, notamment sur la partie distribution, i.e. équilibrage hydraulique.</a:t>
            </a:r>
          </a:p>
        </p:txBody>
      </p:sp>
      <p:sp>
        <p:nvSpPr>
          <p:cNvPr id="7" name="Espace réservé du contenu 13">
            <a:extLst>
              <a:ext uri="{FF2B5EF4-FFF2-40B4-BE49-F238E27FC236}">
                <a16:creationId xmlns:a16="http://schemas.microsoft.com/office/drawing/2014/main" id="{97618EA9-604C-19B8-2B12-C280C4A8DFD5}"/>
              </a:ext>
            </a:extLst>
          </p:cNvPr>
          <p:cNvSpPr txBox="1">
            <a:spLocks/>
          </p:cNvSpPr>
          <p:nvPr>
            <p:custDataLst>
              <p:tags r:id="rId4"/>
            </p:custDataLst>
          </p:nvPr>
        </p:nvSpPr>
        <p:spPr bwMode="auto">
          <a:xfrm>
            <a:off x="4038600" y="5032859"/>
            <a:ext cx="7805950" cy="12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altLang="fr-FR" sz="1600" dirty="0">
                <a:solidFill>
                  <a:srgbClr val="404040"/>
                </a:solidFill>
              </a:rPr>
              <a:t>Pour anticiper une mise à niveau performante des installations existantes, le recours aux fondamentaux de l’industrie, notamment la mise en œuvre des BACS avec les protocoles standardisés ouverts, est plus que jamais nécessaire.</a:t>
            </a:r>
          </a:p>
        </p:txBody>
      </p:sp>
      <p:sp>
        <p:nvSpPr>
          <p:cNvPr id="8" name="Footer Placeholder 2" descr="Footer with copyright, author and department information, and date">
            <a:extLst>
              <a:ext uri="{FF2B5EF4-FFF2-40B4-BE49-F238E27FC236}">
                <a16:creationId xmlns:a16="http://schemas.microsoft.com/office/drawing/2014/main" id="{15EF0CDA-6129-CE27-08C5-156F72325E54}"/>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3" name="Title 1" descr="Slide headline">
            <a:extLst>
              <a:ext uri="{FF2B5EF4-FFF2-40B4-BE49-F238E27FC236}">
                <a16:creationId xmlns:a16="http://schemas.microsoft.com/office/drawing/2014/main" id="{ECAB16CC-501E-F7D8-E2A0-E0746042C69E}"/>
              </a:ext>
            </a:extLst>
          </p:cNvPr>
          <p:cNvSpPr txBox="1">
            <a:spLocks/>
          </p:cNvSpPr>
          <p:nvPr/>
        </p:nvSpPr>
        <p:spPr bwMode="black">
          <a:xfrm>
            <a:off x="201079" y="138007"/>
            <a:ext cx="10436434" cy="723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100" b="1" cap="all" dirty="0">
                <a:solidFill>
                  <a:srgbClr val="0070C0"/>
                </a:solidFill>
                <a:latin typeface="Arial"/>
              </a:rPr>
              <a:t>BILAN 2025</a:t>
            </a:r>
          </a:p>
        </p:txBody>
      </p:sp>
    </p:spTree>
    <p:extLst>
      <p:ext uri="{BB962C8B-B14F-4D97-AF65-F5344CB8AC3E}">
        <p14:creationId xmlns:p14="http://schemas.microsoft.com/office/powerpoint/2010/main" val="7873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B0E23-3A95-51FD-F861-78260424AAC4}"/>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7F63103F-AA30-0B0B-EBA8-E24584DA20B0}"/>
              </a:ext>
            </a:extLst>
          </p:cNvPr>
          <p:cNvSpPr txBox="1">
            <a:spLocks/>
          </p:cNvSpPr>
          <p:nvPr/>
        </p:nvSpPr>
        <p:spPr bwMode="black">
          <a:xfrm>
            <a:off x="201079" y="138007"/>
            <a:ext cx="10436434" cy="723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100" b="1" cap="all" dirty="0">
                <a:solidFill>
                  <a:srgbClr val="0070C0"/>
                </a:solidFill>
                <a:latin typeface="Arial"/>
              </a:rPr>
              <a:t>Stabilité et lisibilité</a:t>
            </a:r>
          </a:p>
        </p:txBody>
      </p:sp>
      <p:sp>
        <p:nvSpPr>
          <p:cNvPr id="2" name="Espace réservé du numéro de diapositive 4">
            <a:extLst>
              <a:ext uri="{FF2B5EF4-FFF2-40B4-BE49-F238E27FC236}">
                <a16:creationId xmlns:a16="http://schemas.microsoft.com/office/drawing/2014/main" id="{66B4694B-3582-414C-C945-4BF5B919D29D}"/>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16</a:t>
            </a:fld>
            <a:endParaRPr lang="en-US" dirty="0"/>
          </a:p>
        </p:txBody>
      </p:sp>
      <p:graphicFrame>
        <p:nvGraphicFramePr>
          <p:cNvPr id="66" name="Diagramme 65">
            <a:extLst>
              <a:ext uri="{FF2B5EF4-FFF2-40B4-BE49-F238E27FC236}">
                <a16:creationId xmlns:a16="http://schemas.microsoft.com/office/drawing/2014/main" id="{42F1D2B8-8FCF-148D-A2F7-973A687E8E9F}"/>
              </a:ext>
            </a:extLst>
          </p:cNvPr>
          <p:cNvGraphicFramePr/>
          <p:nvPr/>
        </p:nvGraphicFramePr>
        <p:xfrm>
          <a:off x="2726522" y="863175"/>
          <a:ext cx="7353143"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7" name="ZoneTexte 66">
            <a:extLst>
              <a:ext uri="{FF2B5EF4-FFF2-40B4-BE49-F238E27FC236}">
                <a16:creationId xmlns:a16="http://schemas.microsoft.com/office/drawing/2014/main" id="{331E905E-7936-7C92-164E-2237C34219C8}"/>
              </a:ext>
            </a:extLst>
          </p:cNvPr>
          <p:cNvSpPr txBox="1"/>
          <p:nvPr/>
        </p:nvSpPr>
        <p:spPr>
          <a:xfrm>
            <a:off x="3177637" y="1461537"/>
            <a:ext cx="349776" cy="461665"/>
          </a:xfrm>
          <a:prstGeom prst="rect">
            <a:avLst/>
          </a:prstGeom>
          <a:noFill/>
        </p:spPr>
        <p:txBody>
          <a:bodyPr wrap="none" rtlCol="0">
            <a:spAutoFit/>
          </a:bodyPr>
          <a:lstStyle/>
          <a:p>
            <a:r>
              <a:rPr lang="fr-FR" sz="2400" b="1" dirty="0">
                <a:solidFill>
                  <a:srgbClr val="0070C0"/>
                </a:solidFill>
              </a:rPr>
              <a:t>1</a:t>
            </a:r>
          </a:p>
        </p:txBody>
      </p:sp>
      <p:sp>
        <p:nvSpPr>
          <p:cNvPr id="68" name="ZoneTexte 67">
            <a:extLst>
              <a:ext uri="{FF2B5EF4-FFF2-40B4-BE49-F238E27FC236}">
                <a16:creationId xmlns:a16="http://schemas.microsoft.com/office/drawing/2014/main" id="{62AE387E-2B9C-1D67-7911-E7A032F7BE00}"/>
              </a:ext>
            </a:extLst>
          </p:cNvPr>
          <p:cNvSpPr txBox="1"/>
          <p:nvPr/>
        </p:nvSpPr>
        <p:spPr>
          <a:xfrm>
            <a:off x="3656422" y="2718631"/>
            <a:ext cx="349776" cy="461665"/>
          </a:xfrm>
          <a:prstGeom prst="rect">
            <a:avLst/>
          </a:prstGeom>
          <a:noFill/>
        </p:spPr>
        <p:txBody>
          <a:bodyPr wrap="none" rtlCol="0">
            <a:spAutoFit/>
          </a:bodyPr>
          <a:lstStyle/>
          <a:p>
            <a:r>
              <a:rPr lang="fr-FR" sz="2400" b="1" dirty="0">
                <a:solidFill>
                  <a:srgbClr val="0070C0"/>
                </a:solidFill>
              </a:rPr>
              <a:t>2</a:t>
            </a:r>
          </a:p>
        </p:txBody>
      </p:sp>
      <p:sp>
        <p:nvSpPr>
          <p:cNvPr id="69" name="ZoneTexte 68">
            <a:extLst>
              <a:ext uri="{FF2B5EF4-FFF2-40B4-BE49-F238E27FC236}">
                <a16:creationId xmlns:a16="http://schemas.microsoft.com/office/drawing/2014/main" id="{D453A3D4-419C-4071-C546-925EFEA3C37B}"/>
              </a:ext>
            </a:extLst>
          </p:cNvPr>
          <p:cNvSpPr txBox="1"/>
          <p:nvPr/>
        </p:nvSpPr>
        <p:spPr>
          <a:xfrm>
            <a:off x="3688824" y="3965877"/>
            <a:ext cx="349776" cy="461665"/>
          </a:xfrm>
          <a:prstGeom prst="rect">
            <a:avLst/>
          </a:prstGeom>
          <a:noFill/>
        </p:spPr>
        <p:txBody>
          <a:bodyPr wrap="none" rtlCol="0">
            <a:spAutoFit/>
          </a:bodyPr>
          <a:lstStyle/>
          <a:p>
            <a:r>
              <a:rPr lang="fr-FR" sz="2400" b="1" dirty="0">
                <a:solidFill>
                  <a:srgbClr val="0070C0"/>
                </a:solidFill>
              </a:rPr>
              <a:t>3</a:t>
            </a:r>
          </a:p>
        </p:txBody>
      </p:sp>
      <p:sp>
        <p:nvSpPr>
          <p:cNvPr id="70" name="ZoneTexte 69">
            <a:extLst>
              <a:ext uri="{FF2B5EF4-FFF2-40B4-BE49-F238E27FC236}">
                <a16:creationId xmlns:a16="http://schemas.microsoft.com/office/drawing/2014/main" id="{75A51EB7-7430-38B8-2FA3-8BFABF20D53C}"/>
              </a:ext>
            </a:extLst>
          </p:cNvPr>
          <p:cNvSpPr txBox="1"/>
          <p:nvPr/>
        </p:nvSpPr>
        <p:spPr>
          <a:xfrm>
            <a:off x="3179329" y="5213864"/>
            <a:ext cx="349776" cy="461665"/>
          </a:xfrm>
          <a:prstGeom prst="rect">
            <a:avLst/>
          </a:prstGeom>
          <a:noFill/>
        </p:spPr>
        <p:txBody>
          <a:bodyPr wrap="none" rtlCol="0">
            <a:spAutoFit/>
          </a:bodyPr>
          <a:lstStyle/>
          <a:p>
            <a:r>
              <a:rPr lang="fr-FR" sz="2400" b="1" dirty="0">
                <a:solidFill>
                  <a:srgbClr val="0070C0"/>
                </a:solidFill>
              </a:rPr>
              <a:t>4</a:t>
            </a:r>
          </a:p>
        </p:txBody>
      </p:sp>
      <p:sp>
        <p:nvSpPr>
          <p:cNvPr id="73" name="Title 1" descr="Slide headline">
            <a:extLst>
              <a:ext uri="{FF2B5EF4-FFF2-40B4-BE49-F238E27FC236}">
                <a16:creationId xmlns:a16="http://schemas.microsoft.com/office/drawing/2014/main" id="{61C50773-960B-ECBB-3926-A0920B94D45E}"/>
              </a:ext>
            </a:extLst>
          </p:cNvPr>
          <p:cNvSpPr txBox="1">
            <a:spLocks/>
          </p:cNvSpPr>
          <p:nvPr/>
        </p:nvSpPr>
        <p:spPr bwMode="black">
          <a:xfrm>
            <a:off x="201080" y="2793139"/>
            <a:ext cx="2999418" cy="14363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cap="all" dirty="0">
                <a:solidFill>
                  <a:srgbClr val="0070C0"/>
                </a:solidFill>
                <a:latin typeface="Arial"/>
              </a:rPr>
              <a:t>Perspectives</a:t>
            </a:r>
          </a:p>
          <a:p>
            <a:r>
              <a:rPr lang="fr-FR" sz="2800" b="1" cap="all" dirty="0">
                <a:solidFill>
                  <a:srgbClr val="0070C0"/>
                </a:solidFill>
                <a:latin typeface="Arial"/>
              </a:rPr>
              <a:t>2030</a:t>
            </a:r>
          </a:p>
        </p:txBody>
      </p:sp>
      <p:pic>
        <p:nvPicPr>
          <p:cNvPr id="76" name="Picture 8" descr="Haut-parleur - Icônes commercialisation gratuites">
            <a:extLst>
              <a:ext uri="{FF2B5EF4-FFF2-40B4-BE49-F238E27FC236}">
                <a16:creationId xmlns:a16="http://schemas.microsoft.com/office/drawing/2014/main" id="{294774F8-A71A-2106-1288-3F291E0E3D4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4267" y="1692220"/>
            <a:ext cx="902866" cy="902866"/>
          </a:xfrm>
          <a:prstGeom prst="rect">
            <a:avLst/>
          </a:prstGeom>
          <a:noFill/>
          <a:extLst>
            <a:ext uri="{909E8E84-426E-40DD-AFC4-6F175D3DCCD1}">
              <a14:hiddenFill xmlns:a14="http://schemas.microsoft.com/office/drawing/2010/main">
                <a:solidFill>
                  <a:srgbClr val="FFFFFF"/>
                </a:solidFill>
              </a14:hiddenFill>
            </a:ext>
          </a:extLst>
        </p:spPr>
      </p:pic>
      <p:sp>
        <p:nvSpPr>
          <p:cNvPr id="4" name="Espace réservé du contenu 13">
            <a:extLst>
              <a:ext uri="{FF2B5EF4-FFF2-40B4-BE49-F238E27FC236}">
                <a16:creationId xmlns:a16="http://schemas.microsoft.com/office/drawing/2014/main" id="{3E01A5AD-EE43-73DC-16B8-31D83F1FDB44}"/>
              </a:ext>
            </a:extLst>
          </p:cNvPr>
          <p:cNvSpPr txBox="1">
            <a:spLocks/>
          </p:cNvSpPr>
          <p:nvPr>
            <p:custDataLst>
              <p:tags r:id="rId1"/>
            </p:custDataLst>
          </p:nvPr>
        </p:nvSpPr>
        <p:spPr bwMode="auto">
          <a:xfrm>
            <a:off x="4038600" y="1445951"/>
            <a:ext cx="7753822" cy="72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defPPr>
              <a:defRPr lang="fr-FR"/>
            </a:defPPr>
            <a:lvl1pPr indent="0" algn="just" defTabSz="1082675" eaLnBrk="0" fontAlgn="base" hangingPunct="0">
              <a:spcBef>
                <a:spcPct val="0"/>
              </a:spcBef>
              <a:spcAft>
                <a:spcPts val="2026"/>
              </a:spcAft>
              <a:buClr>
                <a:srgbClr val="FF0000"/>
              </a:buClr>
              <a:buSzPct val="120000"/>
              <a:buFont typeface="Arial" panose="020B0604020202020204" pitchFamily="34" charset="0"/>
              <a:buNone/>
              <a:defRPr sz="1688">
                <a:solidFill>
                  <a:srgbClr val="404040"/>
                </a:solidFill>
                <a:latin typeface="Arial" panose="020B0604020202020204" pitchFamily="34" charset="0"/>
                <a:ea typeface="MS PGothic" pitchFamily="34" charset="-128"/>
                <a:cs typeface="Arial" panose="020B0604020202020204" pitchFamily="34" charset="0"/>
              </a:defRPr>
            </a:lvl1pPr>
            <a:lvl2pPr marL="879475" indent="-338138" defTabSz="1082675" eaLnBrk="0" fontAlgn="base" hangingPunct="0">
              <a:spcBef>
                <a:spcPct val="20000"/>
              </a:spcBef>
              <a:spcAft>
                <a:spcPct val="0"/>
              </a:spcAft>
              <a:buFont typeface="Arial" panose="020B0604020202020204" pitchFamily="34" charset="0"/>
              <a:buChar char="–"/>
              <a:defRPr sz="3300">
                <a:ea typeface="MS PGothic" pitchFamily="34" charset="-128"/>
                <a:cs typeface="MS PGothic" charset="0"/>
              </a:defRPr>
            </a:lvl2pPr>
            <a:lvl3pPr marL="1352550" indent="-269875" defTabSz="1082675" eaLnBrk="0" fontAlgn="base" hangingPunct="0">
              <a:spcBef>
                <a:spcPct val="20000"/>
              </a:spcBef>
              <a:spcAft>
                <a:spcPct val="0"/>
              </a:spcAft>
              <a:buFont typeface="Arial" panose="020B0604020202020204" pitchFamily="34" charset="0"/>
              <a:buChar char="•"/>
              <a:defRPr sz="2800">
                <a:ea typeface="MS PGothic" pitchFamily="34" charset="-128"/>
                <a:cs typeface="MS PGothic" charset="0"/>
              </a:defRPr>
            </a:lvl3pPr>
            <a:lvl4pPr marL="1893888"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4pPr>
            <a:lvl5pPr marL="2435225"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5pPr>
            <a:lvl6pPr marL="2977789" indent="-270708" defTabSz="1082832">
              <a:spcBef>
                <a:spcPct val="20000"/>
              </a:spcBef>
              <a:buFont typeface="Arial" panose="020B0604020202020204" pitchFamily="34" charset="0"/>
              <a:buChar char="•"/>
              <a:defRPr sz="2400"/>
            </a:lvl6pPr>
            <a:lvl7pPr marL="3519206" indent="-270708" defTabSz="1082832">
              <a:spcBef>
                <a:spcPct val="20000"/>
              </a:spcBef>
              <a:buFont typeface="Arial" panose="020B0604020202020204" pitchFamily="34" charset="0"/>
              <a:buChar char="•"/>
              <a:defRPr sz="2400"/>
            </a:lvl7pPr>
            <a:lvl8pPr marL="4060622" indent="-270708" defTabSz="1082832">
              <a:spcBef>
                <a:spcPct val="20000"/>
              </a:spcBef>
              <a:buFont typeface="Arial" panose="020B0604020202020204" pitchFamily="34" charset="0"/>
              <a:buChar char="•"/>
              <a:defRPr sz="2400"/>
            </a:lvl8pPr>
            <a:lvl9pPr marL="4602038" indent="-270708" defTabSz="1082832">
              <a:spcBef>
                <a:spcPct val="20000"/>
              </a:spcBef>
              <a:buFont typeface="Arial" panose="020B0604020202020204" pitchFamily="34" charset="0"/>
              <a:buChar char="•"/>
              <a:defRPr sz="2400"/>
            </a:lvl9pPr>
          </a:lstStyle>
          <a:p>
            <a:r>
              <a:rPr lang="fr-FR" sz="1600" dirty="0"/>
              <a:t>La filière BACS gagne en maturité et ses acteurs sont optimistes pour les années à venir. </a:t>
            </a:r>
          </a:p>
        </p:txBody>
      </p:sp>
      <p:sp>
        <p:nvSpPr>
          <p:cNvPr id="5" name="Espace réservé du contenu 13">
            <a:extLst>
              <a:ext uri="{FF2B5EF4-FFF2-40B4-BE49-F238E27FC236}">
                <a16:creationId xmlns:a16="http://schemas.microsoft.com/office/drawing/2014/main" id="{EBC69517-A8F9-14BB-E567-4BF26361295E}"/>
              </a:ext>
            </a:extLst>
          </p:cNvPr>
          <p:cNvSpPr txBox="1">
            <a:spLocks/>
          </p:cNvSpPr>
          <p:nvPr>
            <p:custDataLst>
              <p:tags r:id="rId2"/>
            </p:custDataLst>
          </p:nvPr>
        </p:nvSpPr>
        <p:spPr bwMode="auto">
          <a:xfrm>
            <a:off x="4438178" y="2618301"/>
            <a:ext cx="7353143" cy="72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sz="1600" dirty="0">
                <a:solidFill>
                  <a:srgbClr val="404040"/>
                </a:solidFill>
              </a:rPr>
              <a:t>Les BACS sont pleinement reconnus comme étant des solutions efficaces et durables de rénovation énergétique à coûts maitrisés.</a:t>
            </a:r>
            <a:endParaRPr lang="fr-FR" altLang="fr-FR" sz="1600" dirty="0">
              <a:solidFill>
                <a:srgbClr val="404040"/>
              </a:solidFill>
            </a:endParaRPr>
          </a:p>
        </p:txBody>
      </p:sp>
      <p:sp>
        <p:nvSpPr>
          <p:cNvPr id="6" name="Espace réservé du contenu 13">
            <a:extLst>
              <a:ext uri="{FF2B5EF4-FFF2-40B4-BE49-F238E27FC236}">
                <a16:creationId xmlns:a16="http://schemas.microsoft.com/office/drawing/2014/main" id="{7AA2A919-E389-F2B4-8E19-4288B85A91D1}"/>
              </a:ext>
            </a:extLst>
          </p:cNvPr>
          <p:cNvSpPr txBox="1">
            <a:spLocks/>
          </p:cNvSpPr>
          <p:nvPr>
            <p:custDataLst>
              <p:tags r:id="rId3"/>
            </p:custDataLst>
          </p:nvPr>
        </p:nvSpPr>
        <p:spPr bwMode="auto">
          <a:xfrm>
            <a:off x="4491407" y="3790653"/>
            <a:ext cx="7353143" cy="105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rm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sz="1600" dirty="0">
                <a:solidFill>
                  <a:srgbClr val="404040"/>
                </a:solidFill>
              </a:rPr>
              <a:t>Progressivement, les nouveaux entrants sur le marché adoptent les référentiels techniques en vigueur pour se prémunir de contre-références majeures.</a:t>
            </a:r>
            <a:endParaRPr lang="fr-FR" altLang="fr-FR" sz="1600" dirty="0">
              <a:solidFill>
                <a:srgbClr val="404040"/>
              </a:solidFill>
            </a:endParaRPr>
          </a:p>
        </p:txBody>
      </p:sp>
      <p:sp>
        <p:nvSpPr>
          <p:cNvPr id="7" name="Espace réservé du contenu 13">
            <a:extLst>
              <a:ext uri="{FF2B5EF4-FFF2-40B4-BE49-F238E27FC236}">
                <a16:creationId xmlns:a16="http://schemas.microsoft.com/office/drawing/2014/main" id="{A2262015-EA2D-6A2C-78AC-BF7DFA4C9C41}"/>
              </a:ext>
            </a:extLst>
          </p:cNvPr>
          <p:cNvSpPr txBox="1">
            <a:spLocks/>
          </p:cNvSpPr>
          <p:nvPr>
            <p:custDataLst>
              <p:tags r:id="rId4"/>
            </p:custDataLst>
          </p:nvPr>
        </p:nvSpPr>
        <p:spPr bwMode="auto">
          <a:xfrm>
            <a:off x="4038600" y="5154887"/>
            <a:ext cx="7805950" cy="72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Autofit/>
          </a:bodyPr>
          <a:lstStyle>
            <a:lvl1pPr marL="0" indent="0" algn="l" defTabSz="1082675" rtl="0" eaLnBrk="0" fontAlgn="base" hangingPunct="0">
              <a:spcBef>
                <a:spcPct val="20000"/>
              </a:spcBef>
              <a:spcAft>
                <a:spcPct val="0"/>
              </a:spcAft>
              <a:buFont typeface="Arial" panose="020B0604020202020204" pitchFamily="34" charset="0"/>
              <a:buNone/>
              <a:defRPr sz="2400" kern="1200">
                <a:solidFill>
                  <a:schemeClr val="tx1">
                    <a:lumMod val="50000"/>
                    <a:lumOff val="50000"/>
                  </a:schemeClr>
                </a:solidFill>
                <a:latin typeface="Arial" panose="020B0604020202020204" pitchFamily="34" charset="0"/>
                <a:ea typeface="MS PGothic" pitchFamily="34" charset="-128"/>
                <a:cs typeface="Arial" panose="020B0604020202020204" pitchFamily="34" charset="0"/>
              </a:defRPr>
            </a:lvl1pPr>
            <a:lvl2pPr marL="879475" indent="-338138" algn="l" defTabSz="108267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S PGothic" charset="0"/>
              </a:defRPr>
            </a:lvl2pPr>
            <a:lvl3pPr marL="1352550" indent="-269875" algn="l" defTabSz="108267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3pPr>
            <a:lvl4pPr marL="1893888"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4pPr>
            <a:lvl5pPr marL="2435225" indent="-269875" algn="l" defTabSz="108267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5pPr>
            <a:lvl6pPr marL="2977789"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19206"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60622"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02038" indent="-270708" algn="l" defTabSz="10828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spcBef>
                <a:spcPct val="0"/>
              </a:spcBef>
              <a:spcAft>
                <a:spcPts val="2026"/>
              </a:spcAft>
              <a:buClr>
                <a:srgbClr val="FF0000"/>
              </a:buClr>
              <a:buSzPct val="120000"/>
            </a:pPr>
            <a:r>
              <a:rPr lang="fr-FR" altLang="fr-FR" sz="1600" b="1" dirty="0">
                <a:solidFill>
                  <a:srgbClr val="404040"/>
                </a:solidFill>
              </a:rPr>
              <a:t>A l’horizon 2030 </a:t>
            </a:r>
            <a:r>
              <a:rPr lang="fr-FR" altLang="fr-FR" sz="1600" dirty="0">
                <a:solidFill>
                  <a:srgbClr val="404040"/>
                </a:solidFill>
              </a:rPr>
              <a:t>: équiper tous les bâtiments en automatismes et préparer le déploiement des instruments de mesure de la consommation énergétique réelle.</a:t>
            </a:r>
          </a:p>
        </p:txBody>
      </p:sp>
      <p:sp>
        <p:nvSpPr>
          <p:cNvPr id="8" name="Footer Placeholder 2" descr="Footer with copyright, author and department information, and date">
            <a:extLst>
              <a:ext uri="{FF2B5EF4-FFF2-40B4-BE49-F238E27FC236}">
                <a16:creationId xmlns:a16="http://schemas.microsoft.com/office/drawing/2014/main" id="{BAE75637-9BE3-586F-5991-917E1375B515}"/>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2352702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15BF1-FDFA-B81D-24A2-F8D6E6050EB0}"/>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D43FC1D-C154-3E78-274A-DC8B508787F8}"/>
              </a:ext>
            </a:extLst>
          </p:cNvPr>
          <p:cNvSpPr txBox="1">
            <a:spLocks/>
          </p:cNvSpPr>
          <p:nvPr/>
        </p:nvSpPr>
        <p:spPr bwMode="gray">
          <a:xfrm>
            <a:off x="3922005" y="3772771"/>
            <a:ext cx="7982916" cy="1692369"/>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t>ENJEUX DE CYBERSECURITE</a:t>
            </a:r>
            <a:endParaRPr lang="pl-PL" sz="4800" dirty="0">
              <a:solidFill>
                <a:srgbClr val="0070C0"/>
              </a:solidFill>
              <a:latin typeface="Arial" panose="020B0604020202020204" pitchFamily="34" charset="0"/>
              <a:ea typeface="ABBvoice Light" panose="020D0403020503020204" pitchFamily="34" charset="0"/>
              <a:cs typeface="Arial" panose="020B0604020202020204" pitchFamily="34" charset="0"/>
            </a:endParaRPr>
          </a:p>
        </p:txBody>
      </p:sp>
      <p:sp>
        <p:nvSpPr>
          <p:cNvPr id="9" name="Title 1">
            <a:extLst>
              <a:ext uri="{FF2B5EF4-FFF2-40B4-BE49-F238E27FC236}">
                <a16:creationId xmlns:a16="http://schemas.microsoft.com/office/drawing/2014/main" id="{E7217B30-3D6C-1945-DB6A-849876C8A34F}"/>
              </a:ext>
            </a:extLst>
          </p:cNvPr>
          <p:cNvSpPr txBox="1">
            <a:spLocks/>
          </p:cNvSpPr>
          <p:nvPr/>
        </p:nvSpPr>
        <p:spPr bwMode="gray">
          <a:xfrm>
            <a:off x="901057" y="2860163"/>
            <a:ext cx="3222281" cy="3965944"/>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en-US" sz="40100" dirty="0">
                <a:solidFill>
                  <a:srgbClr val="0070C0"/>
                </a:solidFill>
              </a:rPr>
              <a:t>3</a:t>
            </a:r>
          </a:p>
        </p:txBody>
      </p:sp>
    </p:spTree>
    <p:extLst>
      <p:ext uri="{BB962C8B-B14F-4D97-AF65-F5344CB8AC3E}">
        <p14:creationId xmlns:p14="http://schemas.microsoft.com/office/powerpoint/2010/main" val="3472646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91FD0-E4E6-B3C3-2074-D04E82B2927F}"/>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055CDDF4-EB0A-7D4F-D8E4-C45AF1D1D1DF}"/>
              </a:ext>
            </a:extLst>
          </p:cNvPr>
          <p:cNvSpPr txBox="1">
            <a:spLocks/>
          </p:cNvSpPr>
          <p:nvPr/>
        </p:nvSpPr>
        <p:spPr bwMode="black">
          <a:xfrm>
            <a:off x="201079" y="138007"/>
            <a:ext cx="10436434" cy="723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100" b="1" cap="all" dirty="0">
                <a:solidFill>
                  <a:srgbClr val="0070C0"/>
                </a:solidFill>
                <a:latin typeface="Arial"/>
              </a:rPr>
              <a:t>CYBERSECURITE : DES BACS EN PLEINE EVOLUTION</a:t>
            </a:r>
          </a:p>
        </p:txBody>
      </p:sp>
      <p:sp>
        <p:nvSpPr>
          <p:cNvPr id="2" name="Espace réservé du numéro de diapositive 4">
            <a:extLst>
              <a:ext uri="{FF2B5EF4-FFF2-40B4-BE49-F238E27FC236}">
                <a16:creationId xmlns:a16="http://schemas.microsoft.com/office/drawing/2014/main" id="{D66900C2-3AA2-FA29-C338-A3CD72E49B1F}"/>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18</a:t>
            </a:fld>
            <a:endParaRPr lang="en-US" dirty="0"/>
          </a:p>
        </p:txBody>
      </p:sp>
      <p:sp>
        <p:nvSpPr>
          <p:cNvPr id="4" name="Espace réservé du contenu 13">
            <a:extLst>
              <a:ext uri="{FF2B5EF4-FFF2-40B4-BE49-F238E27FC236}">
                <a16:creationId xmlns:a16="http://schemas.microsoft.com/office/drawing/2014/main" id="{F79BC468-4A37-930A-7838-880F809A3271}"/>
              </a:ext>
            </a:extLst>
          </p:cNvPr>
          <p:cNvSpPr txBox="1">
            <a:spLocks/>
          </p:cNvSpPr>
          <p:nvPr>
            <p:custDataLst>
              <p:tags r:id="rId1"/>
            </p:custDataLst>
          </p:nvPr>
        </p:nvSpPr>
        <p:spPr bwMode="auto">
          <a:xfrm>
            <a:off x="271272" y="980727"/>
            <a:ext cx="8536396" cy="112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Autofit/>
          </a:bodyPr>
          <a:lstStyle>
            <a:defPPr>
              <a:defRPr lang="fr-FR"/>
            </a:defPPr>
            <a:lvl1pPr indent="0" algn="just" defTabSz="1082675" eaLnBrk="0" fontAlgn="base" hangingPunct="0">
              <a:spcBef>
                <a:spcPct val="0"/>
              </a:spcBef>
              <a:spcAft>
                <a:spcPts val="2026"/>
              </a:spcAft>
              <a:buClr>
                <a:srgbClr val="FF0000"/>
              </a:buClr>
              <a:buSzPct val="120000"/>
              <a:buFont typeface="Arial" panose="020B0604020202020204" pitchFamily="34" charset="0"/>
              <a:buNone/>
              <a:defRPr sz="1688">
                <a:solidFill>
                  <a:srgbClr val="404040"/>
                </a:solidFill>
                <a:latin typeface="Arial" panose="020B0604020202020204" pitchFamily="34" charset="0"/>
                <a:ea typeface="MS PGothic" pitchFamily="34" charset="-128"/>
                <a:cs typeface="Arial" panose="020B0604020202020204" pitchFamily="34" charset="0"/>
              </a:defRPr>
            </a:lvl1pPr>
            <a:lvl2pPr marL="879475" indent="-338138" defTabSz="1082675" eaLnBrk="0" fontAlgn="base" hangingPunct="0">
              <a:spcBef>
                <a:spcPct val="20000"/>
              </a:spcBef>
              <a:spcAft>
                <a:spcPct val="0"/>
              </a:spcAft>
              <a:buFont typeface="Arial" panose="020B0604020202020204" pitchFamily="34" charset="0"/>
              <a:buChar char="–"/>
              <a:defRPr sz="3300">
                <a:ea typeface="MS PGothic" pitchFamily="34" charset="-128"/>
                <a:cs typeface="MS PGothic" charset="0"/>
              </a:defRPr>
            </a:lvl2pPr>
            <a:lvl3pPr marL="1352550" indent="-269875" defTabSz="1082675" eaLnBrk="0" fontAlgn="base" hangingPunct="0">
              <a:spcBef>
                <a:spcPct val="20000"/>
              </a:spcBef>
              <a:spcAft>
                <a:spcPct val="0"/>
              </a:spcAft>
              <a:buFont typeface="Arial" panose="020B0604020202020204" pitchFamily="34" charset="0"/>
              <a:buChar char="•"/>
              <a:defRPr sz="2800">
                <a:ea typeface="MS PGothic" pitchFamily="34" charset="-128"/>
                <a:cs typeface="MS PGothic" charset="0"/>
              </a:defRPr>
            </a:lvl3pPr>
            <a:lvl4pPr marL="1893888"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4pPr>
            <a:lvl5pPr marL="2435225"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5pPr>
            <a:lvl6pPr marL="2977789" indent="-270708" defTabSz="1082832">
              <a:spcBef>
                <a:spcPct val="20000"/>
              </a:spcBef>
              <a:buFont typeface="Arial" panose="020B0604020202020204" pitchFamily="34" charset="0"/>
              <a:buChar char="•"/>
              <a:defRPr sz="2400"/>
            </a:lvl6pPr>
            <a:lvl7pPr marL="3519206" indent="-270708" defTabSz="1082832">
              <a:spcBef>
                <a:spcPct val="20000"/>
              </a:spcBef>
              <a:buFont typeface="Arial" panose="020B0604020202020204" pitchFamily="34" charset="0"/>
              <a:buChar char="•"/>
              <a:defRPr sz="2400"/>
            </a:lvl7pPr>
            <a:lvl8pPr marL="4060622" indent="-270708" defTabSz="1082832">
              <a:spcBef>
                <a:spcPct val="20000"/>
              </a:spcBef>
              <a:buFont typeface="Arial" panose="020B0604020202020204" pitchFamily="34" charset="0"/>
              <a:buChar char="•"/>
              <a:defRPr sz="2400"/>
            </a:lvl8pPr>
            <a:lvl9pPr marL="4602038" indent="-270708" defTabSz="1082832">
              <a:spcBef>
                <a:spcPct val="20000"/>
              </a:spcBef>
              <a:buFont typeface="Arial" panose="020B0604020202020204" pitchFamily="34" charset="0"/>
              <a:buChar char="•"/>
              <a:defRPr sz="2400"/>
            </a:lvl9pPr>
          </a:lstStyle>
          <a:p>
            <a:r>
              <a:rPr lang="fr-FR" sz="1600" dirty="0"/>
              <a:t>Les BACS mis sur le marché vont devoir se mettre en conformité vis-à-vis des règlements et directives européennes (et </a:t>
            </a:r>
            <a:r>
              <a:rPr lang="fr-FR" sz="1600" b="1" dirty="0"/>
              <a:t>la transposition française</a:t>
            </a:r>
            <a:r>
              <a:rPr lang="fr-FR" sz="1600" dirty="0"/>
              <a:t>) visant à renforcer la cybersécurité des produits du numérique au sein de l’Union. Ces solutions existent et vont devoir être mises en service suivant les règles de l’art.</a:t>
            </a:r>
          </a:p>
          <a:p>
            <a:endParaRPr lang="fr-FR" sz="1600" dirty="0"/>
          </a:p>
        </p:txBody>
      </p:sp>
      <p:pic>
        <p:nvPicPr>
          <p:cNvPr id="9" name="Image 8">
            <a:extLst>
              <a:ext uri="{FF2B5EF4-FFF2-40B4-BE49-F238E27FC236}">
                <a16:creationId xmlns:a16="http://schemas.microsoft.com/office/drawing/2014/main" id="{91764779-4A3B-6176-81F1-C2FB628523B8}"/>
              </a:ext>
            </a:extLst>
          </p:cNvPr>
          <p:cNvPicPr>
            <a:picLocks noChangeAspect="1"/>
          </p:cNvPicPr>
          <p:nvPr/>
        </p:nvPicPr>
        <p:blipFill>
          <a:blip r:embed="rId4"/>
          <a:stretch>
            <a:fillRect/>
          </a:stretch>
        </p:blipFill>
        <p:spPr>
          <a:xfrm>
            <a:off x="9488177" y="582690"/>
            <a:ext cx="2526522" cy="1924173"/>
          </a:xfrm>
          <a:prstGeom prst="rect">
            <a:avLst/>
          </a:prstGeom>
        </p:spPr>
      </p:pic>
      <p:sp>
        <p:nvSpPr>
          <p:cNvPr id="11" name="ZoneTexte 10">
            <a:extLst>
              <a:ext uri="{FF2B5EF4-FFF2-40B4-BE49-F238E27FC236}">
                <a16:creationId xmlns:a16="http://schemas.microsoft.com/office/drawing/2014/main" id="{8E40BD77-1482-482F-C7EB-9E4B006A91DA}"/>
              </a:ext>
            </a:extLst>
          </p:cNvPr>
          <p:cNvSpPr txBox="1"/>
          <p:nvPr/>
        </p:nvSpPr>
        <p:spPr>
          <a:xfrm>
            <a:off x="271271" y="2212907"/>
            <a:ext cx="8536397" cy="1569660"/>
          </a:xfrm>
          <a:prstGeom prst="rect">
            <a:avLst/>
          </a:prstGeom>
          <a:noFill/>
        </p:spPr>
        <p:txBody>
          <a:bodyPr wrap="square">
            <a:spAutoFit/>
          </a:bodyPr>
          <a:lstStyle/>
          <a:p>
            <a:pPr algn="just"/>
            <a:r>
              <a:rPr lang="fr-FR" sz="1600" b="1" i="0" dirty="0">
                <a:solidFill>
                  <a:srgbClr val="161616"/>
                </a:solidFill>
                <a:effectLst/>
                <a:latin typeface="Arial" panose="020B0604020202020204" pitchFamily="34" charset="0"/>
                <a:cs typeface="Arial" panose="020B0604020202020204" pitchFamily="34" charset="0"/>
              </a:rPr>
              <a:t>Cyber </a:t>
            </a:r>
            <a:r>
              <a:rPr lang="fr-FR" sz="1600" b="1" i="0" dirty="0" err="1">
                <a:solidFill>
                  <a:srgbClr val="161616"/>
                </a:solidFill>
                <a:effectLst/>
                <a:latin typeface="Arial" panose="020B0604020202020204" pitchFamily="34" charset="0"/>
                <a:cs typeface="Arial" panose="020B0604020202020204" pitchFamily="34" charset="0"/>
              </a:rPr>
              <a:t>Resilience</a:t>
            </a:r>
            <a:r>
              <a:rPr lang="fr-FR" sz="1600" b="1" i="0" dirty="0">
                <a:solidFill>
                  <a:srgbClr val="161616"/>
                </a:solidFill>
                <a:effectLst/>
                <a:latin typeface="Arial" panose="020B0604020202020204" pitchFamily="34" charset="0"/>
                <a:cs typeface="Arial" panose="020B0604020202020204" pitchFamily="34" charset="0"/>
              </a:rPr>
              <a:t> </a:t>
            </a:r>
            <a:r>
              <a:rPr lang="fr-FR" sz="1600" b="1" i="0" dirty="0" err="1">
                <a:solidFill>
                  <a:srgbClr val="161616"/>
                </a:solidFill>
                <a:effectLst/>
                <a:latin typeface="Arial" panose="020B0604020202020204" pitchFamily="34" charset="0"/>
                <a:cs typeface="Arial" panose="020B0604020202020204" pitchFamily="34" charset="0"/>
              </a:rPr>
              <a:t>Act</a:t>
            </a:r>
            <a:r>
              <a:rPr lang="fr-FR" sz="1600" b="1" i="0" dirty="0">
                <a:solidFill>
                  <a:srgbClr val="161616"/>
                </a:solidFill>
                <a:effectLst/>
                <a:latin typeface="Arial" panose="020B0604020202020204" pitchFamily="34" charset="0"/>
                <a:cs typeface="Arial" panose="020B0604020202020204" pitchFamily="34" charset="0"/>
              </a:rPr>
              <a:t> (CRA)</a:t>
            </a:r>
          </a:p>
          <a:p>
            <a:pPr algn="just"/>
            <a:r>
              <a:rPr lang="fr-FR" sz="1600" b="0" i="0" dirty="0">
                <a:solidFill>
                  <a:srgbClr val="3A3A3A"/>
                </a:solidFill>
                <a:effectLst/>
                <a:latin typeface="Arial" panose="020B0604020202020204" pitchFamily="34" charset="0"/>
                <a:cs typeface="Arial" panose="020B0604020202020204" pitchFamily="34" charset="0"/>
              </a:rPr>
              <a:t>Le CRA </a:t>
            </a:r>
            <a:r>
              <a:rPr lang="fr-FR" sz="1600" b="1" i="0" dirty="0">
                <a:solidFill>
                  <a:srgbClr val="3A3A3A"/>
                </a:solidFill>
                <a:effectLst/>
                <a:latin typeface="Arial" panose="020B0604020202020204" pitchFamily="34" charset="0"/>
                <a:cs typeface="Arial" panose="020B0604020202020204" pitchFamily="34" charset="0"/>
              </a:rPr>
              <a:t>vise à</a:t>
            </a:r>
            <a:r>
              <a:rPr lang="fr-FR" sz="1600" b="0" i="0" dirty="0">
                <a:solidFill>
                  <a:srgbClr val="3A3A3A"/>
                </a:solidFill>
                <a:effectLst/>
                <a:latin typeface="Arial" panose="020B0604020202020204" pitchFamily="34" charset="0"/>
                <a:cs typeface="Arial" panose="020B0604020202020204" pitchFamily="34" charset="0"/>
              </a:rPr>
              <a:t> </a:t>
            </a:r>
            <a:r>
              <a:rPr lang="fr-FR" sz="1600" b="1" i="0" dirty="0">
                <a:solidFill>
                  <a:srgbClr val="3A3A3A"/>
                </a:solidFill>
                <a:effectLst/>
                <a:latin typeface="Arial" panose="020B0604020202020204" pitchFamily="34" charset="0"/>
                <a:cs typeface="Arial" panose="020B0604020202020204" pitchFamily="34" charset="0"/>
              </a:rPr>
              <a:t>renforcer la cybersécurité des produits comportant des éléments numériques</a:t>
            </a:r>
            <a:r>
              <a:rPr lang="fr-FR" sz="1600" dirty="0">
                <a:solidFill>
                  <a:srgbClr val="3A3A3A"/>
                </a:solidFill>
                <a:latin typeface="Arial" panose="020B0604020202020204" pitchFamily="34" charset="0"/>
                <a:cs typeface="Arial" panose="020B0604020202020204" pitchFamily="34" charset="0"/>
              </a:rPr>
              <a:t>. Il</a:t>
            </a:r>
            <a:r>
              <a:rPr lang="fr-FR" sz="1600" b="0" i="0" dirty="0">
                <a:solidFill>
                  <a:srgbClr val="3A3A3A"/>
                </a:solidFill>
                <a:effectLst/>
                <a:latin typeface="Arial" panose="020B0604020202020204" pitchFamily="34" charset="0"/>
                <a:cs typeface="Arial" panose="020B0604020202020204" pitchFamily="34" charset="0"/>
              </a:rPr>
              <a:t> impose des obligations de cybersécurité aux </a:t>
            </a:r>
            <a:r>
              <a:rPr lang="fr-FR" sz="1600" b="1" i="0" dirty="0">
                <a:solidFill>
                  <a:srgbClr val="3A3A3A"/>
                </a:solidFill>
                <a:effectLst/>
                <a:latin typeface="Arial" panose="020B0604020202020204" pitchFamily="34" charset="0"/>
                <a:cs typeface="Arial" panose="020B0604020202020204" pitchFamily="34" charset="0"/>
              </a:rPr>
              <a:t>fabricants, importateurs et distributeurs</a:t>
            </a:r>
            <a:r>
              <a:rPr lang="fr-FR" sz="1600" b="0" i="0" dirty="0">
                <a:solidFill>
                  <a:srgbClr val="3A3A3A"/>
                </a:solidFill>
                <a:effectLst/>
                <a:latin typeface="Arial" panose="020B0604020202020204" pitchFamily="34" charset="0"/>
                <a:cs typeface="Arial" panose="020B0604020202020204" pitchFamily="34" charset="0"/>
              </a:rPr>
              <a:t>, dès la conception et tout au long du cycle de vie des produits. </a:t>
            </a:r>
            <a:r>
              <a:rPr lang="fr-FR" sz="1600" b="1" i="0" dirty="0">
                <a:solidFill>
                  <a:srgbClr val="3A3A3A"/>
                </a:solidFill>
                <a:effectLst/>
                <a:latin typeface="Arial" panose="020B0604020202020204" pitchFamily="34" charset="0"/>
                <a:cs typeface="Arial" panose="020B0604020202020204" pitchFamily="34" charset="0"/>
              </a:rPr>
              <a:t>Les produits porteront le marquage CE pour indiquer qu’ils sont conformes aux exigences du CRA</a:t>
            </a:r>
            <a:r>
              <a:rPr lang="fr-FR" sz="1600" b="0" i="0" dirty="0">
                <a:solidFill>
                  <a:srgbClr val="3A3A3A"/>
                </a:solidFill>
                <a:effectLst/>
                <a:latin typeface="Arial" panose="020B0604020202020204" pitchFamily="34" charset="0"/>
                <a:cs typeface="Arial" panose="020B0604020202020204" pitchFamily="34" charset="0"/>
              </a:rPr>
              <a:t>.</a:t>
            </a:r>
          </a:p>
          <a:p>
            <a:pPr algn="just">
              <a:spcAft>
                <a:spcPts val="1800"/>
              </a:spcAft>
            </a:pPr>
            <a:r>
              <a:rPr lang="fr-FR" sz="1600" dirty="0">
                <a:latin typeface="Arial" panose="020B0604020202020204" pitchFamily="34" charset="0"/>
                <a:cs typeface="Arial" panose="020B0604020202020204" pitchFamily="34" charset="0"/>
              </a:rPr>
              <a:t>Application progressive </a:t>
            </a:r>
            <a:r>
              <a:rPr lang="fr-FR" sz="1600" b="1" dirty="0">
                <a:latin typeface="Arial" panose="020B0604020202020204" pitchFamily="34" charset="0"/>
                <a:cs typeface="Arial" panose="020B0604020202020204" pitchFamily="34" charset="0"/>
              </a:rPr>
              <a:t>entre juin 2026 et décembre 2027</a:t>
            </a:r>
            <a:r>
              <a:rPr lang="fr-FR" sz="1600" dirty="0">
                <a:latin typeface="Arial" panose="020B0604020202020204" pitchFamily="34" charset="0"/>
                <a:cs typeface="Arial" panose="020B0604020202020204" pitchFamily="34" charset="0"/>
              </a:rPr>
              <a:t>.</a:t>
            </a:r>
            <a:endParaRPr lang="fr-FR" sz="1600" i="0" dirty="0">
              <a:solidFill>
                <a:srgbClr val="3A3A3A"/>
              </a:solidFill>
              <a:effectLst/>
              <a:latin typeface="Arial" panose="020B0604020202020204" pitchFamily="34" charset="0"/>
              <a:cs typeface="Arial" panose="020B0604020202020204" pitchFamily="34" charset="0"/>
            </a:endParaRPr>
          </a:p>
        </p:txBody>
      </p:sp>
      <p:sp>
        <p:nvSpPr>
          <p:cNvPr id="13" name="ZoneTexte 12">
            <a:extLst>
              <a:ext uri="{FF2B5EF4-FFF2-40B4-BE49-F238E27FC236}">
                <a16:creationId xmlns:a16="http://schemas.microsoft.com/office/drawing/2014/main" id="{B3A6C852-4494-D30A-6A4E-E69846AA8E77}"/>
              </a:ext>
            </a:extLst>
          </p:cNvPr>
          <p:cNvSpPr txBox="1"/>
          <p:nvPr/>
        </p:nvSpPr>
        <p:spPr>
          <a:xfrm>
            <a:off x="271272" y="4054548"/>
            <a:ext cx="8768524" cy="1569660"/>
          </a:xfrm>
          <a:prstGeom prst="rect">
            <a:avLst/>
          </a:prstGeom>
          <a:noFill/>
        </p:spPr>
        <p:txBody>
          <a:bodyPr wrap="square">
            <a:spAutoFit/>
          </a:bodyPr>
          <a:lstStyle/>
          <a:p>
            <a:pPr algn="just">
              <a:buNone/>
            </a:pPr>
            <a:r>
              <a:rPr lang="fr-FR" sz="1600" b="1" i="0" dirty="0">
                <a:solidFill>
                  <a:srgbClr val="161616"/>
                </a:solidFill>
                <a:effectLst/>
                <a:latin typeface="Arial" panose="020B0604020202020204" pitchFamily="34" charset="0"/>
                <a:cs typeface="Arial" panose="020B0604020202020204" pitchFamily="34" charset="0"/>
              </a:rPr>
              <a:t>La directive NIS 2</a:t>
            </a:r>
          </a:p>
          <a:p>
            <a:pPr algn="just">
              <a:buNone/>
            </a:pPr>
            <a:r>
              <a:rPr lang="fr-FR" sz="1600" dirty="0">
                <a:solidFill>
                  <a:srgbClr val="3A3A3A"/>
                </a:solidFill>
                <a:latin typeface="Arial" panose="020B0604020202020204" pitchFamily="34" charset="0"/>
                <a:cs typeface="Arial" panose="020B0604020202020204" pitchFamily="34" charset="0"/>
              </a:rPr>
              <a:t>La directive NIS 2 (en français : sécurité des réseaux et des systèmes d'Information) vise à renforcer le niveau de cybersécurité des tissus économiques et administratifs des pays membres de l’UE.</a:t>
            </a:r>
          </a:p>
          <a:p>
            <a:pPr algn="just">
              <a:spcAft>
                <a:spcPts val="1800"/>
              </a:spcAft>
              <a:buNone/>
            </a:pPr>
            <a:r>
              <a:rPr lang="fr-FR" sz="1600" dirty="0">
                <a:solidFill>
                  <a:srgbClr val="3A3A3A"/>
                </a:solidFill>
                <a:latin typeface="Arial" panose="020B0604020202020204" pitchFamily="34" charset="0"/>
                <a:cs typeface="Arial" panose="020B0604020202020204" pitchFamily="34" charset="0"/>
              </a:rPr>
              <a:t>L'enjeu est de mieux protéger les réseaux et les systèmes d'information servant à fournir des services essentiels dans les secteurs clés de nos sociétés.</a:t>
            </a:r>
          </a:p>
        </p:txBody>
      </p:sp>
      <p:pic>
        <p:nvPicPr>
          <p:cNvPr id="1026" name="Picture 2" descr="Here Comes BACnet Secure Connect">
            <a:extLst>
              <a:ext uri="{FF2B5EF4-FFF2-40B4-BE49-F238E27FC236}">
                <a16:creationId xmlns:a16="http://schemas.microsoft.com/office/drawing/2014/main" id="{E5B60A8B-D912-157F-04A2-180FFA8FA1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9863" y="2997737"/>
            <a:ext cx="2343150" cy="78105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e 4">
            <a:extLst>
              <a:ext uri="{FF2B5EF4-FFF2-40B4-BE49-F238E27FC236}">
                <a16:creationId xmlns:a16="http://schemas.microsoft.com/office/drawing/2014/main" id="{4568B3A2-EC55-0118-E922-E7486A01A6C7}"/>
              </a:ext>
            </a:extLst>
          </p:cNvPr>
          <p:cNvGrpSpPr/>
          <p:nvPr/>
        </p:nvGrpSpPr>
        <p:grpSpPr>
          <a:xfrm>
            <a:off x="9610749" y="3877549"/>
            <a:ext cx="2343150" cy="2246804"/>
            <a:chOff x="9575292" y="3349769"/>
            <a:chExt cx="2143125" cy="2143125"/>
          </a:xfrm>
        </p:grpSpPr>
        <p:pic>
          <p:nvPicPr>
            <p:cNvPr id="1030" name="Picture 6" descr="KNX Secure Explained Simply | Elsner Elektronik">
              <a:extLst>
                <a:ext uri="{FF2B5EF4-FFF2-40B4-BE49-F238E27FC236}">
                  <a16:creationId xmlns:a16="http://schemas.microsoft.com/office/drawing/2014/main" id="{28DA876C-7FB6-21F5-ACA4-331CA26BA2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75292" y="3349769"/>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16" name="ZoneTexte 15">
              <a:extLst>
                <a:ext uri="{FF2B5EF4-FFF2-40B4-BE49-F238E27FC236}">
                  <a16:creationId xmlns:a16="http://schemas.microsoft.com/office/drawing/2014/main" id="{1757267E-C7DA-5FF0-26F4-49B5DDEFD59D}"/>
                </a:ext>
              </a:extLst>
            </p:cNvPr>
            <p:cNvSpPr txBox="1"/>
            <p:nvPr/>
          </p:nvSpPr>
          <p:spPr>
            <a:xfrm>
              <a:off x="10315384" y="4467498"/>
              <a:ext cx="867537" cy="276999"/>
            </a:xfrm>
            <a:prstGeom prst="rect">
              <a:avLst/>
            </a:prstGeom>
            <a:noFill/>
          </p:spPr>
          <p:txBody>
            <a:bodyPr wrap="square">
              <a:spAutoFit/>
            </a:bodyPr>
            <a:lstStyle/>
            <a:p>
              <a:pPr algn="l">
                <a:spcAft>
                  <a:spcPts val="1800"/>
                </a:spcAft>
                <a:buNone/>
              </a:pPr>
              <a:r>
                <a:rPr lang="fr-FR" sz="1200" b="1" i="0" dirty="0" err="1">
                  <a:solidFill>
                    <a:srgbClr val="161616"/>
                  </a:solidFill>
                  <a:effectLst/>
                  <a:latin typeface="Arial" panose="020B0604020202020204" pitchFamily="34" charset="0"/>
                  <a:cs typeface="Arial" panose="020B0604020202020204" pitchFamily="34" charset="0"/>
                </a:rPr>
                <a:t>secure</a:t>
              </a:r>
              <a:endParaRPr lang="fr-FR" sz="1200" b="1" i="0" dirty="0">
                <a:solidFill>
                  <a:srgbClr val="161616"/>
                </a:solidFill>
                <a:effectLst/>
                <a:latin typeface="Arial" panose="020B0604020202020204" pitchFamily="34" charset="0"/>
                <a:cs typeface="Arial" panose="020B0604020202020204" pitchFamily="34" charset="0"/>
              </a:endParaRPr>
            </a:p>
          </p:txBody>
        </p:sp>
      </p:grpSp>
      <p:sp>
        <p:nvSpPr>
          <p:cNvPr id="17" name="Footer Placeholder 2" descr="Footer with copyright, author and department information, and date">
            <a:extLst>
              <a:ext uri="{FF2B5EF4-FFF2-40B4-BE49-F238E27FC236}">
                <a16:creationId xmlns:a16="http://schemas.microsoft.com/office/drawing/2014/main" id="{8610E557-E188-F584-EB48-3A5463D73AC2}"/>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3" name="ZoneTexte 2">
            <a:extLst>
              <a:ext uri="{FF2B5EF4-FFF2-40B4-BE49-F238E27FC236}">
                <a16:creationId xmlns:a16="http://schemas.microsoft.com/office/drawing/2014/main" id="{ABF492DF-3337-3F08-B23D-4E86CC54CF28}"/>
              </a:ext>
            </a:extLst>
          </p:cNvPr>
          <p:cNvSpPr txBox="1"/>
          <p:nvPr/>
        </p:nvSpPr>
        <p:spPr>
          <a:xfrm>
            <a:off x="271272" y="5728287"/>
            <a:ext cx="8768524" cy="584775"/>
          </a:xfrm>
          <a:prstGeom prst="rect">
            <a:avLst/>
          </a:prstGeom>
          <a:noFill/>
        </p:spPr>
        <p:txBody>
          <a:bodyPr wrap="square">
            <a:spAutoFit/>
          </a:bodyPr>
          <a:lstStyle/>
          <a:p>
            <a:pPr algn="l">
              <a:spcAft>
                <a:spcPts val="1800"/>
              </a:spcAft>
              <a:buNone/>
            </a:pPr>
            <a:r>
              <a:rPr lang="fr-FR" sz="1600" i="0" dirty="0">
                <a:solidFill>
                  <a:srgbClr val="161616"/>
                </a:solidFill>
                <a:effectLst/>
                <a:latin typeface="Arial" panose="020B0604020202020204" pitchFamily="34" charset="0"/>
                <a:cs typeface="Arial" panose="020B0604020202020204" pitchFamily="34" charset="0"/>
              </a:rPr>
              <a:t>Dans le </a:t>
            </a:r>
            <a:r>
              <a:rPr lang="fr-FR" sz="1600" b="1" i="0" dirty="0">
                <a:solidFill>
                  <a:srgbClr val="161616"/>
                </a:solidFill>
                <a:effectLst/>
                <a:latin typeface="Arial" panose="020B0604020202020204" pitchFamily="34" charset="0"/>
                <a:cs typeface="Arial" panose="020B0604020202020204" pitchFamily="34" charset="0"/>
              </a:rPr>
              <a:t>communiqué de presse </a:t>
            </a:r>
            <a:r>
              <a:rPr lang="fr-FR" sz="1600" b="1" i="0" dirty="0" err="1">
                <a:solidFill>
                  <a:srgbClr val="161616"/>
                </a:solidFill>
                <a:effectLst/>
                <a:latin typeface="Arial" panose="020B0604020202020204" pitchFamily="34" charset="0"/>
                <a:cs typeface="Arial" panose="020B0604020202020204" pitchFamily="34" charset="0"/>
              </a:rPr>
              <a:t>BACnet</a:t>
            </a:r>
            <a:r>
              <a:rPr lang="fr-FR" sz="1600" b="1" i="0" dirty="0">
                <a:solidFill>
                  <a:srgbClr val="161616"/>
                </a:solidFill>
                <a:effectLst/>
                <a:latin typeface="Arial" panose="020B0604020202020204" pitchFamily="34" charset="0"/>
                <a:cs typeface="Arial" panose="020B0604020202020204" pitchFamily="34" charset="0"/>
              </a:rPr>
              <a:t> France</a:t>
            </a:r>
            <a:r>
              <a:rPr lang="fr-FR" sz="1600" i="0" dirty="0">
                <a:solidFill>
                  <a:srgbClr val="161616"/>
                </a:solidFill>
                <a:effectLst/>
                <a:latin typeface="Arial" panose="020B0604020202020204" pitchFamily="34" charset="0"/>
                <a:cs typeface="Arial" panose="020B0604020202020204" pitchFamily="34" charset="0"/>
              </a:rPr>
              <a:t> associé, nous présentons les travaux de mise en œuvre française de CRA / NIS 2 faits en coopération avec ANSSI.</a:t>
            </a:r>
            <a:endParaRPr lang="fr-FR" sz="1600" dirty="0">
              <a:solidFill>
                <a:srgbClr val="3A3A3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740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2576E-BB66-4D23-B77F-E7709F2E3A6D}"/>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07AB1A4B-09EA-E533-8B81-CC3459A0E659}"/>
              </a:ext>
            </a:extLst>
          </p:cNvPr>
          <p:cNvSpPr txBox="1">
            <a:spLocks/>
          </p:cNvSpPr>
          <p:nvPr/>
        </p:nvSpPr>
        <p:spPr bwMode="black">
          <a:xfrm>
            <a:off x="201078" y="138007"/>
            <a:ext cx="11990921" cy="723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100" b="1" cap="all" dirty="0">
                <a:solidFill>
                  <a:srgbClr val="0070C0"/>
                </a:solidFill>
                <a:latin typeface="Arial"/>
              </a:rPr>
              <a:t>CYBERSECURITE : </a:t>
            </a:r>
            <a:r>
              <a:rPr lang="fr-FR" altLang="fr-FR" sz="2100" b="1" cap="all" dirty="0">
                <a:solidFill>
                  <a:srgbClr val="0070C0"/>
                </a:solidFill>
                <a:latin typeface="Arial"/>
              </a:rPr>
              <a:t>Réglementation, Convergence IT/OT, Déploiement </a:t>
            </a:r>
            <a:r>
              <a:rPr lang="fr-FR" altLang="fr-FR" sz="2100" b="1" cap="all" dirty="0" err="1">
                <a:solidFill>
                  <a:srgbClr val="0070C0"/>
                </a:solidFill>
                <a:latin typeface="Arial"/>
              </a:rPr>
              <a:t>BACnet</a:t>
            </a:r>
            <a:r>
              <a:rPr lang="fr-FR" altLang="fr-FR" sz="2100" b="1" cap="all" dirty="0">
                <a:solidFill>
                  <a:srgbClr val="0070C0"/>
                </a:solidFill>
                <a:latin typeface="Arial"/>
              </a:rPr>
              <a:t>/SC</a:t>
            </a:r>
            <a:endParaRPr lang="fr-FR" sz="21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33C2BD79-7CCE-8076-793F-5E41C8EBCA00}"/>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19</a:t>
            </a:fld>
            <a:endParaRPr lang="en-US" dirty="0"/>
          </a:p>
        </p:txBody>
      </p:sp>
      <p:sp>
        <p:nvSpPr>
          <p:cNvPr id="4" name="Espace réservé du contenu 13">
            <a:extLst>
              <a:ext uri="{FF2B5EF4-FFF2-40B4-BE49-F238E27FC236}">
                <a16:creationId xmlns:a16="http://schemas.microsoft.com/office/drawing/2014/main" id="{B40ED86D-346D-54E9-A9CB-45AB63B3EF75}"/>
              </a:ext>
            </a:extLst>
          </p:cNvPr>
          <p:cNvSpPr txBox="1">
            <a:spLocks/>
          </p:cNvSpPr>
          <p:nvPr>
            <p:custDataLst>
              <p:tags r:id="rId1"/>
            </p:custDataLst>
          </p:nvPr>
        </p:nvSpPr>
        <p:spPr bwMode="auto">
          <a:xfrm>
            <a:off x="271272" y="980727"/>
            <a:ext cx="8883238" cy="529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Autofit/>
          </a:bodyPr>
          <a:lstStyle>
            <a:defPPr>
              <a:defRPr lang="fr-FR"/>
            </a:defPPr>
            <a:lvl1pPr indent="0" algn="just" defTabSz="1082675" eaLnBrk="0" fontAlgn="base" hangingPunct="0">
              <a:spcBef>
                <a:spcPct val="0"/>
              </a:spcBef>
              <a:spcAft>
                <a:spcPts val="2026"/>
              </a:spcAft>
              <a:buClr>
                <a:srgbClr val="FF0000"/>
              </a:buClr>
              <a:buSzPct val="120000"/>
              <a:buFont typeface="Arial" panose="020B0604020202020204" pitchFamily="34" charset="0"/>
              <a:buNone/>
              <a:defRPr sz="1688">
                <a:solidFill>
                  <a:srgbClr val="404040"/>
                </a:solidFill>
                <a:latin typeface="Arial" panose="020B0604020202020204" pitchFamily="34" charset="0"/>
                <a:ea typeface="MS PGothic" pitchFamily="34" charset="-128"/>
                <a:cs typeface="Arial" panose="020B0604020202020204" pitchFamily="34" charset="0"/>
              </a:defRPr>
            </a:lvl1pPr>
            <a:lvl2pPr marL="879475" indent="-338138" defTabSz="1082675" eaLnBrk="0" fontAlgn="base" hangingPunct="0">
              <a:spcBef>
                <a:spcPct val="20000"/>
              </a:spcBef>
              <a:spcAft>
                <a:spcPct val="0"/>
              </a:spcAft>
              <a:buFont typeface="Arial" panose="020B0604020202020204" pitchFamily="34" charset="0"/>
              <a:buChar char="–"/>
              <a:defRPr sz="3300">
                <a:ea typeface="MS PGothic" pitchFamily="34" charset="-128"/>
                <a:cs typeface="MS PGothic" charset="0"/>
              </a:defRPr>
            </a:lvl2pPr>
            <a:lvl3pPr marL="1352550" indent="-269875" defTabSz="1082675" eaLnBrk="0" fontAlgn="base" hangingPunct="0">
              <a:spcBef>
                <a:spcPct val="20000"/>
              </a:spcBef>
              <a:spcAft>
                <a:spcPct val="0"/>
              </a:spcAft>
              <a:buFont typeface="Arial" panose="020B0604020202020204" pitchFamily="34" charset="0"/>
              <a:buChar char="•"/>
              <a:defRPr sz="2800">
                <a:ea typeface="MS PGothic" pitchFamily="34" charset="-128"/>
                <a:cs typeface="MS PGothic" charset="0"/>
              </a:defRPr>
            </a:lvl3pPr>
            <a:lvl4pPr marL="1893888"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4pPr>
            <a:lvl5pPr marL="2435225"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5pPr>
            <a:lvl6pPr marL="2977789" indent="-270708" defTabSz="1082832">
              <a:spcBef>
                <a:spcPct val="20000"/>
              </a:spcBef>
              <a:buFont typeface="Arial" panose="020B0604020202020204" pitchFamily="34" charset="0"/>
              <a:buChar char="•"/>
              <a:defRPr sz="2400"/>
            </a:lvl6pPr>
            <a:lvl7pPr marL="3519206" indent="-270708" defTabSz="1082832">
              <a:spcBef>
                <a:spcPct val="20000"/>
              </a:spcBef>
              <a:buFont typeface="Arial" panose="020B0604020202020204" pitchFamily="34" charset="0"/>
              <a:buChar char="•"/>
              <a:defRPr sz="2400"/>
            </a:lvl7pPr>
            <a:lvl8pPr marL="4060622" indent="-270708" defTabSz="1082832">
              <a:spcBef>
                <a:spcPct val="20000"/>
              </a:spcBef>
              <a:buFont typeface="Arial" panose="020B0604020202020204" pitchFamily="34" charset="0"/>
              <a:buChar char="•"/>
              <a:defRPr sz="2400"/>
            </a:lvl8pPr>
            <a:lvl9pPr marL="4602038" indent="-270708" defTabSz="1082832">
              <a:spcBef>
                <a:spcPct val="20000"/>
              </a:spcBef>
              <a:buFont typeface="Arial" panose="020B0604020202020204" pitchFamily="34" charset="0"/>
              <a:buChar char="•"/>
              <a:defRPr sz="2400"/>
            </a:lvl9pPr>
          </a:lstStyle>
          <a:p>
            <a:pPr>
              <a:spcAft>
                <a:spcPts val="600"/>
              </a:spcAft>
            </a:pPr>
            <a:r>
              <a:rPr lang="fr-FR" sz="1600" b="1" dirty="0"/>
              <a:t>Une loi française pour 3 textes européens et une autorité réglementaire</a:t>
            </a:r>
          </a:p>
          <a:p>
            <a:pPr>
              <a:spcAft>
                <a:spcPts val="600"/>
              </a:spcAft>
            </a:pPr>
            <a:r>
              <a:rPr lang="fr-FR" sz="1600" dirty="0"/>
              <a:t>CRA / NIS 2 / DORA = </a:t>
            </a:r>
            <a:r>
              <a:rPr lang="fr-FR" sz="1600" b="1" dirty="0"/>
              <a:t>Loi relative à la résilience des infrastructures critiques et au renforcement de la cybersécurité</a:t>
            </a:r>
            <a:r>
              <a:rPr lang="fr-FR" sz="1600" dirty="0"/>
              <a:t>.</a:t>
            </a:r>
          </a:p>
          <a:p>
            <a:pPr marL="285750" indent="-285750">
              <a:spcAft>
                <a:spcPts val="600"/>
              </a:spcAft>
              <a:buFont typeface="Arial" panose="020B0604020202020204" pitchFamily="34" charset="0"/>
              <a:buChar char="•"/>
            </a:pPr>
            <a:r>
              <a:rPr lang="fr-FR" sz="1600" dirty="0"/>
              <a:t>La transposition en France se fera par un seul Décret pour les trois textes (à ce jour : texte amendé par le Sénat en attente à l’Assemblée nationale).</a:t>
            </a:r>
          </a:p>
          <a:p>
            <a:pPr marL="285750" indent="-285750">
              <a:spcAft>
                <a:spcPts val="600"/>
              </a:spcAft>
              <a:buFont typeface="Arial" panose="020B0604020202020204" pitchFamily="34" charset="0"/>
              <a:buChar char="•"/>
            </a:pPr>
            <a:r>
              <a:rPr lang="fr-FR" sz="1600" dirty="0"/>
              <a:t>L’autorité réglementaire Cyber en France est l’ANSSI. Elle est notamment chargée de faire des recommandations de mises en œuvre marché.</a:t>
            </a:r>
          </a:p>
          <a:p>
            <a:pPr>
              <a:spcAft>
                <a:spcPts val="600"/>
              </a:spcAft>
            </a:pPr>
            <a:endParaRPr lang="fr-FR" sz="1600" dirty="0"/>
          </a:p>
          <a:p>
            <a:pPr>
              <a:spcAft>
                <a:spcPts val="600"/>
              </a:spcAft>
            </a:pPr>
            <a:r>
              <a:rPr lang="fr-FR" sz="1600" b="1" dirty="0"/>
              <a:t>Sujet OT/IT - enjeux de convergence du monde physique et du monde digital</a:t>
            </a:r>
          </a:p>
          <a:p>
            <a:pPr marL="285750" indent="-285750">
              <a:lnSpc>
                <a:spcPct val="115000"/>
              </a:lnSpc>
              <a:spcAft>
                <a:spcPts val="600"/>
              </a:spcAft>
              <a:buFont typeface="Arial" panose="020B0604020202020204" pitchFamily="34" charset="0"/>
              <a:buChar char="•"/>
            </a:pPr>
            <a:r>
              <a:rPr lang="fr-FR" sz="1600" dirty="0"/>
              <a:t>Convergence des données (utiliser des données BACS pour l’IT).</a:t>
            </a:r>
          </a:p>
          <a:p>
            <a:pPr marL="285750" indent="-285750">
              <a:lnSpc>
                <a:spcPct val="115000"/>
              </a:lnSpc>
              <a:spcAft>
                <a:spcPts val="600"/>
              </a:spcAft>
              <a:buFont typeface="Arial" panose="020B0604020202020204" pitchFamily="34" charset="0"/>
              <a:buChar char="•"/>
            </a:pPr>
            <a:r>
              <a:rPr lang="fr-FR" sz="1600" dirty="0"/>
              <a:t>Convergence des moyens techniques (infrastructure partagée).</a:t>
            </a:r>
          </a:p>
          <a:p>
            <a:pPr marL="285750" indent="-285750">
              <a:lnSpc>
                <a:spcPct val="115000"/>
              </a:lnSpc>
              <a:spcAft>
                <a:spcPts val="600"/>
              </a:spcAft>
              <a:buFont typeface="Arial" panose="020B0604020202020204" pitchFamily="34" charset="0"/>
              <a:buChar char="•"/>
            </a:pPr>
            <a:r>
              <a:rPr lang="fr-FR" sz="1600" dirty="0"/>
              <a:t>Assurer le niveau d’interopérabilité.</a:t>
            </a:r>
          </a:p>
          <a:p>
            <a:pPr marL="285750" indent="-285750">
              <a:lnSpc>
                <a:spcPct val="115000"/>
              </a:lnSpc>
              <a:spcAft>
                <a:spcPts val="600"/>
              </a:spcAft>
              <a:buFont typeface="Arial" panose="020B0604020202020204" pitchFamily="34" charset="0"/>
              <a:buChar char="•"/>
            </a:pPr>
            <a:r>
              <a:rPr lang="fr-FR" sz="1600" dirty="0"/>
              <a:t>Convergence des moyens humains et organisationnels.</a:t>
            </a:r>
          </a:p>
        </p:txBody>
      </p:sp>
      <p:pic>
        <p:nvPicPr>
          <p:cNvPr id="1026" name="Picture 2" descr="Here Comes BACnet Secure Connect">
            <a:extLst>
              <a:ext uri="{FF2B5EF4-FFF2-40B4-BE49-F238E27FC236}">
                <a16:creationId xmlns:a16="http://schemas.microsoft.com/office/drawing/2014/main" id="{DFDF36C0-FD2C-2F40-BAF0-BB4650F126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7578" y="1035106"/>
            <a:ext cx="2343150" cy="781050"/>
          </a:xfrm>
          <a:prstGeom prst="rect">
            <a:avLst/>
          </a:prstGeom>
          <a:noFill/>
          <a:extLst>
            <a:ext uri="{909E8E84-426E-40DD-AFC4-6F175D3DCCD1}">
              <a14:hiddenFill xmlns:a14="http://schemas.microsoft.com/office/drawing/2010/main">
                <a:solidFill>
                  <a:srgbClr val="FFFFFF"/>
                </a:solidFill>
              </a14:hiddenFill>
            </a:ext>
          </a:extLst>
        </p:spPr>
      </p:pic>
      <p:sp>
        <p:nvSpPr>
          <p:cNvPr id="17" name="Footer Placeholder 2" descr="Footer with copyright, author and department information, and date">
            <a:extLst>
              <a:ext uri="{FF2B5EF4-FFF2-40B4-BE49-F238E27FC236}">
                <a16:creationId xmlns:a16="http://schemas.microsoft.com/office/drawing/2014/main" id="{F4EFE76E-88F0-730B-4F18-B0386B545DA9}"/>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3" name="ZoneTexte 2">
            <a:extLst>
              <a:ext uri="{FF2B5EF4-FFF2-40B4-BE49-F238E27FC236}">
                <a16:creationId xmlns:a16="http://schemas.microsoft.com/office/drawing/2014/main" id="{7A3EE7E3-02F1-F71C-49F1-93F9B6EED362}"/>
              </a:ext>
            </a:extLst>
          </p:cNvPr>
          <p:cNvSpPr txBox="1"/>
          <p:nvPr/>
        </p:nvSpPr>
        <p:spPr>
          <a:xfrm>
            <a:off x="9476351" y="4046657"/>
            <a:ext cx="251581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0C0"/>
                </a:solidFill>
                <a:effectLst/>
                <a:uLnTx/>
                <a:uFillTx/>
                <a:latin typeface="Aptos" panose="02110004020202020204"/>
                <a:ea typeface="+mn-ea"/>
                <a:cs typeface="+mn-cs"/>
              </a:rPr>
              <a:t>Président</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err="1">
                <a:solidFill>
                  <a:srgbClr val="0070C0"/>
                </a:solidFill>
                <a:latin typeface="Aptos" panose="02110004020202020204"/>
              </a:rPr>
              <a:t>BACnet</a:t>
            </a:r>
            <a:r>
              <a:rPr lang="fr-FR" b="1" dirty="0">
                <a:solidFill>
                  <a:srgbClr val="0070C0"/>
                </a:solidFill>
                <a:latin typeface="Aptos" panose="02110004020202020204"/>
              </a:rPr>
              <a:t> France</a:t>
            </a:r>
            <a:endParaRPr kumimoji="0" lang="fr-FR" sz="1800" b="1" i="0" u="none" strike="noStrike" kern="1200" cap="none" spc="0" normalizeH="0" baseline="0" noProof="0" dirty="0">
              <a:ln>
                <a:noFill/>
              </a:ln>
              <a:solidFill>
                <a:srgbClr val="0070C0"/>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Dan NAPAR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1" u="none" strike="noStrike" kern="1200" cap="none" spc="0" normalizeH="0" baseline="0" noProof="0" dirty="0">
                <a:ln>
                  <a:noFill/>
                </a:ln>
                <a:solidFill>
                  <a:prstClr val="black"/>
                </a:solidFill>
                <a:effectLst/>
                <a:uLnTx/>
                <a:uFillTx/>
                <a:latin typeface="Aptos" panose="02110004020202020204"/>
                <a:ea typeface="+mn-ea"/>
                <a:cs typeface="+mn-cs"/>
              </a:rPr>
              <a:t>(Dan Napar Consulting)</a:t>
            </a:r>
          </a:p>
        </p:txBody>
      </p:sp>
      <p:pic>
        <p:nvPicPr>
          <p:cNvPr id="5" name="Picture 2" descr="Introduction et fondamentaux de BACnet Secure Connect (BACnet/SC) : de la  théorie à la pratique - Filière 3e">
            <a:extLst>
              <a:ext uri="{FF2B5EF4-FFF2-40B4-BE49-F238E27FC236}">
                <a16:creationId xmlns:a16="http://schemas.microsoft.com/office/drawing/2014/main" id="{04670AFE-0E19-25E7-CD86-3454DB95F4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7310" y="2069316"/>
            <a:ext cx="1799087" cy="1799087"/>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171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AEBFC-0093-64C1-E477-0131DBC1FDC5}"/>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D51D51CC-11A3-F645-84BE-43B8783E39CE}"/>
              </a:ext>
            </a:extLst>
          </p:cNvPr>
          <p:cNvSpPr txBox="1">
            <a:spLocks/>
          </p:cNvSpPr>
          <p:nvPr/>
        </p:nvSpPr>
        <p:spPr bwMode="black">
          <a:xfrm>
            <a:off x="201079" y="138008"/>
            <a:ext cx="9863997"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1" i="0" u="none" strike="noStrike" kern="1200" cap="all" spc="0" normalizeH="0" baseline="0" noProof="0" dirty="0">
                <a:ln>
                  <a:noFill/>
                </a:ln>
                <a:solidFill>
                  <a:srgbClr val="0070C0"/>
                </a:solidFill>
                <a:effectLst/>
                <a:uLnTx/>
                <a:uFillTx/>
                <a:latin typeface="Aptos Display" panose="02110004020202020204"/>
                <a:ea typeface="+mj-ea"/>
                <a:cs typeface="Arial"/>
              </a:rPr>
              <a:t>PROGRAMME</a:t>
            </a:r>
          </a:p>
        </p:txBody>
      </p:sp>
      <p:sp>
        <p:nvSpPr>
          <p:cNvPr id="5" name="Espace réservé du numéro de diapositive 4">
            <a:extLst>
              <a:ext uri="{FF2B5EF4-FFF2-40B4-BE49-F238E27FC236}">
                <a16:creationId xmlns:a16="http://schemas.microsoft.com/office/drawing/2014/main" id="{8D3ADAC2-5B1E-AE3B-5FEC-B983BC90A5AC}"/>
              </a:ext>
            </a:extLst>
          </p:cNvPr>
          <p:cNvSpPr>
            <a:spLocks noGrp="1"/>
          </p:cNvSpPr>
          <p:nvPr>
            <p:ph type="sldNum" sz="quarter" idx="11"/>
          </p:nvPr>
        </p:nvSpPr>
        <p:spPr>
          <a:xfrm>
            <a:off x="410400" y="6276510"/>
            <a:ext cx="745300" cy="5472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Page </a:t>
            </a:r>
            <a:fld id="{15EBE321-CBB1-4E91-BD14-37C8D44326F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 name="Content Placeholder 3">
            <a:extLst>
              <a:ext uri="{FF2B5EF4-FFF2-40B4-BE49-F238E27FC236}">
                <a16:creationId xmlns:a16="http://schemas.microsoft.com/office/drawing/2014/main" id="{1B8655A4-C04B-BF4C-731A-45485C934395}"/>
              </a:ext>
            </a:extLst>
          </p:cNvPr>
          <p:cNvSpPr txBox="1">
            <a:spLocks/>
          </p:cNvSpPr>
          <p:nvPr/>
        </p:nvSpPr>
        <p:spPr bwMode="gray">
          <a:xfrm>
            <a:off x="1084673" y="3319599"/>
            <a:ext cx="3805608" cy="372672"/>
          </a:xfrm>
          <a:prstGeom prst="rect">
            <a:avLst/>
          </a:prstGeom>
        </p:spPr>
        <p:txBody>
          <a:bodyPr lIns="0" tIns="0" rIns="0" bIns="0" anchor="b"/>
          <a:lstStyle>
            <a:lvl1pPr marL="0" indent="0" algn="l" defTabSz="914491" rtl="0" eaLnBrk="1" latinLnBrk="0" hangingPunct="1">
              <a:spcBef>
                <a:spcPts val="600"/>
              </a:spcBef>
              <a:buFont typeface="Arial" panose="020B0604020202020204" pitchFamily="34" charset="0"/>
              <a:buNone/>
              <a:defRPr sz="1400" kern="1200">
                <a:solidFill>
                  <a:schemeClr val="tx1"/>
                </a:solidFill>
                <a:latin typeface="+mn-lt"/>
                <a:ea typeface="+mn-ea"/>
                <a:cs typeface="+mn-cs"/>
              </a:defRPr>
            </a:lvl1pPr>
            <a:lvl2pPr marL="180018" indent="-180018" algn="l" defTabSz="914491" rtl="0" eaLnBrk="1" latinLnBrk="0" hangingPunct="1">
              <a:spcBef>
                <a:spcPts val="600"/>
              </a:spcBef>
              <a:buFont typeface="ABBvoiceOffice" panose="020D0603020503020204" pitchFamily="34" charset="0"/>
              <a:buChar char="–"/>
              <a:defRPr sz="1400" kern="1200">
                <a:solidFill>
                  <a:schemeClr val="tx1"/>
                </a:solidFill>
                <a:latin typeface="+mn-lt"/>
                <a:ea typeface="+mn-ea"/>
                <a:cs typeface="+mn-cs"/>
              </a:defRPr>
            </a:lvl2pPr>
            <a:lvl3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3pPr>
            <a:lvl4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4pPr>
            <a:lvl5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5pPr>
            <a:lvl6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6pPr>
            <a:lvl7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7pPr>
            <a:lvl8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8pPr>
            <a:lvl9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9pPr>
          </a:lstStyle>
          <a:p>
            <a:r>
              <a:rPr lang="fr-FR" sz="2000" b="1" dirty="0">
                <a:solidFill>
                  <a:srgbClr val="404040"/>
                </a:solidFill>
              </a:rPr>
              <a:t>Propos introductifs</a:t>
            </a:r>
            <a:endParaRPr lang="pl-PL" sz="2000" b="1" dirty="0">
              <a:solidFill>
                <a:srgbClr val="404040"/>
              </a:solidFill>
              <a:latin typeface="ABBvoice Light" panose="020D0403020503020204" pitchFamily="34" charset="0"/>
              <a:ea typeface="ABBvoice Light" panose="020D0403020503020204" pitchFamily="34" charset="0"/>
              <a:cs typeface="ABBvoice Light" panose="020D0403020503020204" pitchFamily="34" charset="0"/>
            </a:endParaRPr>
          </a:p>
        </p:txBody>
      </p:sp>
      <p:sp>
        <p:nvSpPr>
          <p:cNvPr id="3" name="TextBox 30">
            <a:extLst>
              <a:ext uri="{FF2B5EF4-FFF2-40B4-BE49-F238E27FC236}">
                <a16:creationId xmlns:a16="http://schemas.microsoft.com/office/drawing/2014/main" id="{60D18A3E-82BF-98BD-29E5-15E967C48684}"/>
              </a:ext>
            </a:extLst>
          </p:cNvPr>
          <p:cNvSpPr txBox="1"/>
          <p:nvPr/>
        </p:nvSpPr>
        <p:spPr>
          <a:xfrm>
            <a:off x="503086" y="3337228"/>
            <a:ext cx="872966" cy="307777"/>
          </a:xfrm>
          <a:prstGeom prst="rect">
            <a:avLst/>
          </a:prstGeom>
          <a:noFill/>
        </p:spPr>
        <p:txBody>
          <a:bodyPr wrap="square" lIns="0" tIns="0" rIns="0" bIns="0" rtlCol="0">
            <a:spAutoFit/>
          </a:bodyPr>
          <a:lstStyle/>
          <a:p>
            <a:r>
              <a:rPr lang="en-US" sz="2000" b="1" dirty="0">
                <a:solidFill>
                  <a:srgbClr val="404040"/>
                </a:solidFill>
                <a:latin typeface="Arial" panose="020B0604020202020204" pitchFamily="34" charset="0"/>
                <a:ea typeface="ABBvoice" panose="020D0603020503020204" pitchFamily="34" charset="0"/>
                <a:cs typeface="Arial" panose="020B0604020202020204" pitchFamily="34" charset="0"/>
              </a:rPr>
              <a:t>1</a:t>
            </a:r>
            <a:endParaRPr lang="pl-PL" sz="2000" b="1" dirty="0">
              <a:solidFill>
                <a:srgbClr val="404040"/>
              </a:solidFill>
              <a:latin typeface="Arial" panose="020B0604020202020204" pitchFamily="34" charset="0"/>
              <a:ea typeface="ABBvoice" panose="020D0603020503020204" pitchFamily="34" charset="0"/>
              <a:cs typeface="Arial" panose="020B0604020202020204" pitchFamily="34" charset="0"/>
            </a:endParaRPr>
          </a:p>
        </p:txBody>
      </p:sp>
      <p:sp>
        <p:nvSpPr>
          <p:cNvPr id="4" name="TextBox 35">
            <a:extLst>
              <a:ext uri="{FF2B5EF4-FFF2-40B4-BE49-F238E27FC236}">
                <a16:creationId xmlns:a16="http://schemas.microsoft.com/office/drawing/2014/main" id="{4F568881-72AC-C604-5A69-3F71BCC0066A}"/>
              </a:ext>
            </a:extLst>
          </p:cNvPr>
          <p:cNvSpPr txBox="1"/>
          <p:nvPr/>
        </p:nvSpPr>
        <p:spPr>
          <a:xfrm>
            <a:off x="503086" y="4068439"/>
            <a:ext cx="872966" cy="307777"/>
          </a:xfrm>
          <a:prstGeom prst="rect">
            <a:avLst/>
          </a:prstGeom>
          <a:noFill/>
        </p:spPr>
        <p:txBody>
          <a:bodyPr wrap="square" lIns="0" tIns="0" rIns="0" bIns="0" rtlCol="0">
            <a:spAutoFit/>
          </a:bodyPr>
          <a:lstStyle/>
          <a:p>
            <a:r>
              <a:rPr lang="fr-FR" sz="2000" b="1" dirty="0">
                <a:solidFill>
                  <a:srgbClr val="404040"/>
                </a:solidFill>
                <a:latin typeface="Arial" panose="020B0604020202020204" pitchFamily="34" charset="0"/>
                <a:ea typeface="ABBvoice" panose="020D0603020503020204" pitchFamily="34" charset="0"/>
                <a:cs typeface="Arial" panose="020B0604020202020204" pitchFamily="34" charset="0"/>
              </a:rPr>
              <a:t>2</a:t>
            </a:r>
            <a:endParaRPr lang="pl-PL" sz="2000" b="1" dirty="0">
              <a:solidFill>
                <a:srgbClr val="404040"/>
              </a:solidFill>
              <a:latin typeface="Arial" panose="020B0604020202020204" pitchFamily="34" charset="0"/>
              <a:ea typeface="ABBvoice" panose="020D0603020503020204" pitchFamily="34" charset="0"/>
              <a:cs typeface="Arial" panose="020B0604020202020204" pitchFamily="34" charset="0"/>
            </a:endParaRPr>
          </a:p>
        </p:txBody>
      </p:sp>
      <p:cxnSp>
        <p:nvCxnSpPr>
          <p:cNvPr id="7" name="Straight Connector 19">
            <a:extLst>
              <a:ext uri="{FF2B5EF4-FFF2-40B4-BE49-F238E27FC236}">
                <a16:creationId xmlns:a16="http://schemas.microsoft.com/office/drawing/2014/main" id="{90431D51-2722-2653-4388-D02EBAF95F13}"/>
              </a:ext>
            </a:extLst>
          </p:cNvPr>
          <p:cNvCxnSpPr>
            <a:cxnSpLocks/>
          </p:cNvCxnSpPr>
          <p:nvPr/>
        </p:nvCxnSpPr>
        <p:spPr bwMode="gray">
          <a:xfrm>
            <a:off x="506372" y="3730929"/>
            <a:ext cx="549066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20">
            <a:extLst>
              <a:ext uri="{FF2B5EF4-FFF2-40B4-BE49-F238E27FC236}">
                <a16:creationId xmlns:a16="http://schemas.microsoft.com/office/drawing/2014/main" id="{EB3A80B6-882C-6F9B-D0F1-BFAC62CC8601}"/>
              </a:ext>
            </a:extLst>
          </p:cNvPr>
          <p:cNvCxnSpPr>
            <a:cxnSpLocks/>
          </p:cNvCxnSpPr>
          <p:nvPr/>
        </p:nvCxnSpPr>
        <p:spPr bwMode="gray">
          <a:xfrm>
            <a:off x="506372" y="4463286"/>
            <a:ext cx="549066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35">
            <a:extLst>
              <a:ext uri="{FF2B5EF4-FFF2-40B4-BE49-F238E27FC236}">
                <a16:creationId xmlns:a16="http://schemas.microsoft.com/office/drawing/2014/main" id="{C94FFA65-AE57-EEFB-83BB-D11F022FBA8A}"/>
              </a:ext>
            </a:extLst>
          </p:cNvPr>
          <p:cNvSpPr txBox="1"/>
          <p:nvPr/>
        </p:nvSpPr>
        <p:spPr>
          <a:xfrm>
            <a:off x="503086" y="4779418"/>
            <a:ext cx="872966" cy="307777"/>
          </a:xfrm>
          <a:prstGeom prst="rect">
            <a:avLst/>
          </a:prstGeom>
          <a:noFill/>
        </p:spPr>
        <p:txBody>
          <a:bodyPr wrap="square" lIns="0" tIns="0" rIns="0" bIns="0" rtlCol="0">
            <a:spAutoFit/>
          </a:bodyPr>
          <a:lstStyle/>
          <a:p>
            <a:r>
              <a:rPr lang="fr-FR" sz="2000" b="1" dirty="0">
                <a:solidFill>
                  <a:srgbClr val="404040"/>
                </a:solidFill>
                <a:latin typeface="Arial" panose="020B0604020202020204" pitchFamily="34" charset="0"/>
                <a:ea typeface="ABBvoice" panose="020D0603020503020204" pitchFamily="34" charset="0"/>
                <a:cs typeface="Arial" panose="020B0604020202020204" pitchFamily="34" charset="0"/>
              </a:rPr>
              <a:t>3</a:t>
            </a:r>
            <a:endParaRPr lang="pl-PL" sz="2000" b="1" dirty="0">
              <a:solidFill>
                <a:srgbClr val="404040"/>
              </a:solidFill>
              <a:latin typeface="Arial" panose="020B0604020202020204" pitchFamily="34" charset="0"/>
              <a:ea typeface="ABBvoice" panose="020D0603020503020204" pitchFamily="34" charset="0"/>
              <a:cs typeface="Arial" panose="020B0604020202020204" pitchFamily="34" charset="0"/>
            </a:endParaRPr>
          </a:p>
        </p:txBody>
      </p:sp>
      <p:cxnSp>
        <p:nvCxnSpPr>
          <p:cNvPr id="11" name="Straight Connector 20">
            <a:extLst>
              <a:ext uri="{FF2B5EF4-FFF2-40B4-BE49-F238E27FC236}">
                <a16:creationId xmlns:a16="http://schemas.microsoft.com/office/drawing/2014/main" id="{7D0E4E79-4AD7-4F18-F1FB-49B182F7F393}"/>
              </a:ext>
            </a:extLst>
          </p:cNvPr>
          <p:cNvCxnSpPr>
            <a:cxnSpLocks/>
          </p:cNvCxnSpPr>
          <p:nvPr/>
        </p:nvCxnSpPr>
        <p:spPr bwMode="gray">
          <a:xfrm>
            <a:off x="506372" y="5174265"/>
            <a:ext cx="549066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Content Placeholder 3">
            <a:extLst>
              <a:ext uri="{FF2B5EF4-FFF2-40B4-BE49-F238E27FC236}">
                <a16:creationId xmlns:a16="http://schemas.microsoft.com/office/drawing/2014/main" id="{46EA471C-C143-7B48-1982-3FD15968661D}"/>
              </a:ext>
            </a:extLst>
          </p:cNvPr>
          <p:cNvSpPr txBox="1">
            <a:spLocks/>
          </p:cNvSpPr>
          <p:nvPr/>
        </p:nvSpPr>
        <p:spPr bwMode="gray">
          <a:xfrm>
            <a:off x="1084671" y="4053455"/>
            <a:ext cx="5470509" cy="346370"/>
          </a:xfrm>
          <a:prstGeom prst="rect">
            <a:avLst/>
          </a:prstGeom>
        </p:spPr>
        <p:txBody>
          <a:bodyPr lIns="0" tIns="0" rIns="0" bIns="0" anchor="b"/>
          <a:lstStyle>
            <a:lvl1pPr marL="0" indent="0" algn="l" defTabSz="914491" rtl="0" eaLnBrk="1" latinLnBrk="0" hangingPunct="1">
              <a:spcBef>
                <a:spcPts val="600"/>
              </a:spcBef>
              <a:buFont typeface="Arial" panose="020B0604020202020204" pitchFamily="34" charset="0"/>
              <a:buNone/>
              <a:defRPr sz="1400" kern="1200">
                <a:solidFill>
                  <a:schemeClr val="tx1"/>
                </a:solidFill>
                <a:latin typeface="+mn-lt"/>
                <a:ea typeface="+mn-ea"/>
                <a:cs typeface="+mn-cs"/>
              </a:defRPr>
            </a:lvl1pPr>
            <a:lvl2pPr marL="180018" indent="-180018" algn="l" defTabSz="914491" rtl="0" eaLnBrk="1" latinLnBrk="0" hangingPunct="1">
              <a:spcBef>
                <a:spcPts val="600"/>
              </a:spcBef>
              <a:buFont typeface="ABBvoiceOffice" panose="020D0603020503020204" pitchFamily="34" charset="0"/>
              <a:buChar char="–"/>
              <a:defRPr sz="1400" kern="1200">
                <a:solidFill>
                  <a:schemeClr val="tx1"/>
                </a:solidFill>
                <a:latin typeface="+mn-lt"/>
                <a:ea typeface="+mn-ea"/>
                <a:cs typeface="+mn-cs"/>
              </a:defRPr>
            </a:lvl2pPr>
            <a:lvl3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3pPr>
            <a:lvl4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4pPr>
            <a:lvl5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5pPr>
            <a:lvl6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6pPr>
            <a:lvl7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7pPr>
            <a:lvl8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8pPr>
            <a:lvl9pPr marL="360036" indent="-180018" algn="l" defTabSz="914491"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9pPr>
          </a:lstStyle>
          <a:p>
            <a:r>
              <a:rPr lang="fr-FR" sz="2000" b="1" dirty="0">
                <a:solidFill>
                  <a:srgbClr val="404040"/>
                </a:solidFill>
              </a:rPr>
              <a:t>Evaluation du marché et perspectives</a:t>
            </a:r>
          </a:p>
        </p:txBody>
      </p:sp>
      <p:sp>
        <p:nvSpPr>
          <p:cNvPr id="16" name="Content Placeholder 3">
            <a:extLst>
              <a:ext uri="{FF2B5EF4-FFF2-40B4-BE49-F238E27FC236}">
                <a16:creationId xmlns:a16="http://schemas.microsoft.com/office/drawing/2014/main" id="{5A503918-02F2-D369-DA83-460AB6634EE1}"/>
              </a:ext>
            </a:extLst>
          </p:cNvPr>
          <p:cNvSpPr txBox="1">
            <a:spLocks/>
          </p:cNvSpPr>
          <p:nvPr/>
        </p:nvSpPr>
        <p:spPr bwMode="gray">
          <a:xfrm>
            <a:off x="1084671" y="4746421"/>
            <a:ext cx="4500665" cy="381575"/>
          </a:xfrm>
          <a:prstGeom prst="rect">
            <a:avLst/>
          </a:prstGeom>
        </p:spPr>
        <p:txBody>
          <a:bodyPr lIns="0" tIns="0" rIns="0" bIns="0" anchor="b"/>
          <a:lstStyle>
            <a:defPPr>
              <a:defRPr lang="fr-FR"/>
            </a:defPPr>
            <a:lvl1pPr indent="0" defTabSz="914491">
              <a:spcBef>
                <a:spcPts val="600"/>
              </a:spcBef>
              <a:buFont typeface="Arial" panose="020B0604020202020204" pitchFamily="34" charset="0"/>
              <a:buNone/>
              <a:defRPr b="1">
                <a:solidFill>
                  <a:srgbClr val="000028"/>
                </a:solidFill>
              </a:defRPr>
            </a:lvl1pPr>
            <a:lvl2pPr marL="180018" indent="-180018" defTabSz="914491">
              <a:spcBef>
                <a:spcPts val="600"/>
              </a:spcBef>
              <a:buFont typeface="ABBvoiceOffice" panose="020D0603020503020204" pitchFamily="34" charset="0"/>
              <a:buChar char="–"/>
              <a:defRPr sz="1400"/>
            </a:lvl2pPr>
            <a:lvl3pPr marL="360036" indent="-180018" defTabSz="914491">
              <a:spcBef>
                <a:spcPts val="600"/>
              </a:spcBef>
              <a:buFont typeface="Arial" panose="020B0604020202020204" pitchFamily="34" charset="0"/>
              <a:buChar char="•"/>
              <a:defRPr sz="1400"/>
            </a:lvl3pPr>
            <a:lvl4pPr marL="360036" indent="-180018" defTabSz="914491">
              <a:spcBef>
                <a:spcPts val="600"/>
              </a:spcBef>
              <a:buFont typeface="Arial" panose="020B0604020202020204" pitchFamily="34" charset="0"/>
              <a:buChar char="•"/>
              <a:defRPr sz="1400"/>
            </a:lvl4pPr>
            <a:lvl5pPr marL="360036" indent="-180018" defTabSz="914491">
              <a:spcBef>
                <a:spcPts val="600"/>
              </a:spcBef>
              <a:buFont typeface="Arial" panose="020B0604020202020204" pitchFamily="34" charset="0"/>
              <a:buChar char="•"/>
              <a:defRPr sz="1400"/>
            </a:lvl5pPr>
            <a:lvl6pPr marL="360036" indent="-180018" defTabSz="914491">
              <a:spcBef>
                <a:spcPts val="600"/>
              </a:spcBef>
              <a:buFont typeface="Arial" panose="020B0604020202020204" pitchFamily="34" charset="0"/>
              <a:buChar char="•"/>
              <a:defRPr sz="1400"/>
            </a:lvl6pPr>
            <a:lvl7pPr marL="360036" indent="-180018" defTabSz="914491">
              <a:spcBef>
                <a:spcPts val="600"/>
              </a:spcBef>
              <a:buFont typeface="Arial" panose="020B0604020202020204" pitchFamily="34" charset="0"/>
              <a:buChar char="•"/>
              <a:defRPr sz="1400"/>
            </a:lvl7pPr>
            <a:lvl8pPr marL="360036" indent="-180018" defTabSz="914491">
              <a:spcBef>
                <a:spcPts val="600"/>
              </a:spcBef>
              <a:buFont typeface="Arial" panose="020B0604020202020204" pitchFamily="34" charset="0"/>
              <a:buChar char="•"/>
              <a:defRPr sz="1400"/>
            </a:lvl8pPr>
            <a:lvl9pPr marL="360036" indent="-180018" defTabSz="914491">
              <a:spcBef>
                <a:spcPts val="600"/>
              </a:spcBef>
              <a:buFont typeface="Arial" panose="020B0604020202020204" pitchFamily="34" charset="0"/>
              <a:buChar char="•"/>
              <a:defRPr sz="1400"/>
            </a:lvl9pPr>
          </a:lstStyle>
          <a:p>
            <a:r>
              <a:rPr lang="fr-FR" sz="2000" dirty="0">
                <a:solidFill>
                  <a:srgbClr val="404040"/>
                </a:solidFill>
              </a:rPr>
              <a:t>Enjeux Cybersécurité</a:t>
            </a:r>
          </a:p>
        </p:txBody>
      </p:sp>
      <p:sp>
        <p:nvSpPr>
          <p:cNvPr id="21" name="Footer Placeholder 2" descr="Footer with copyright, author and department information, and date">
            <a:extLst>
              <a:ext uri="{FF2B5EF4-FFF2-40B4-BE49-F238E27FC236}">
                <a16:creationId xmlns:a16="http://schemas.microsoft.com/office/drawing/2014/main" id="{3FC967CA-CBB8-BC5F-CE55-E72C1D51636F}"/>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8" name="TextBox 35">
            <a:extLst>
              <a:ext uri="{FF2B5EF4-FFF2-40B4-BE49-F238E27FC236}">
                <a16:creationId xmlns:a16="http://schemas.microsoft.com/office/drawing/2014/main" id="{F1C3A431-82A1-D481-5FD9-1CFF2D8AC959}"/>
              </a:ext>
            </a:extLst>
          </p:cNvPr>
          <p:cNvSpPr txBox="1"/>
          <p:nvPr/>
        </p:nvSpPr>
        <p:spPr>
          <a:xfrm>
            <a:off x="503086" y="5511457"/>
            <a:ext cx="872966" cy="307777"/>
          </a:xfrm>
          <a:prstGeom prst="rect">
            <a:avLst/>
          </a:prstGeom>
          <a:noFill/>
        </p:spPr>
        <p:txBody>
          <a:bodyPr wrap="square" lIns="0" tIns="0" rIns="0" bIns="0" rtlCol="0">
            <a:spAutoFit/>
          </a:bodyPr>
          <a:lstStyle/>
          <a:p>
            <a:r>
              <a:rPr lang="fr-FR" sz="2000" b="1" dirty="0">
                <a:solidFill>
                  <a:srgbClr val="404040"/>
                </a:solidFill>
                <a:latin typeface="Arial" panose="020B0604020202020204" pitchFamily="34" charset="0"/>
                <a:ea typeface="ABBvoice" panose="020D0603020503020204" pitchFamily="34" charset="0"/>
                <a:cs typeface="Arial" panose="020B0604020202020204" pitchFamily="34" charset="0"/>
              </a:rPr>
              <a:t>4</a:t>
            </a:r>
            <a:endParaRPr lang="pl-PL" sz="2000" b="1" dirty="0">
              <a:solidFill>
                <a:srgbClr val="404040"/>
              </a:solidFill>
              <a:latin typeface="Arial" panose="020B0604020202020204" pitchFamily="34" charset="0"/>
              <a:ea typeface="ABBvoice" panose="020D0603020503020204" pitchFamily="34" charset="0"/>
              <a:cs typeface="Arial" panose="020B0604020202020204" pitchFamily="34" charset="0"/>
            </a:endParaRPr>
          </a:p>
        </p:txBody>
      </p:sp>
      <p:cxnSp>
        <p:nvCxnSpPr>
          <p:cNvPr id="13" name="Straight Connector 20">
            <a:extLst>
              <a:ext uri="{FF2B5EF4-FFF2-40B4-BE49-F238E27FC236}">
                <a16:creationId xmlns:a16="http://schemas.microsoft.com/office/drawing/2014/main" id="{3092BD88-A60D-7A8A-621C-0E06C2E9F1A2}"/>
              </a:ext>
            </a:extLst>
          </p:cNvPr>
          <p:cNvCxnSpPr>
            <a:cxnSpLocks/>
          </p:cNvCxnSpPr>
          <p:nvPr/>
        </p:nvCxnSpPr>
        <p:spPr bwMode="gray">
          <a:xfrm>
            <a:off x="506372" y="5906304"/>
            <a:ext cx="549066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Content Placeholder 3">
            <a:extLst>
              <a:ext uri="{FF2B5EF4-FFF2-40B4-BE49-F238E27FC236}">
                <a16:creationId xmlns:a16="http://schemas.microsoft.com/office/drawing/2014/main" id="{9DCE075D-41C1-6B98-7FFE-5BFE2D2754EC}"/>
              </a:ext>
            </a:extLst>
          </p:cNvPr>
          <p:cNvSpPr txBox="1">
            <a:spLocks/>
          </p:cNvSpPr>
          <p:nvPr/>
        </p:nvSpPr>
        <p:spPr bwMode="gray">
          <a:xfrm>
            <a:off x="1084671" y="5478460"/>
            <a:ext cx="4500665" cy="381575"/>
          </a:xfrm>
          <a:prstGeom prst="rect">
            <a:avLst/>
          </a:prstGeom>
        </p:spPr>
        <p:txBody>
          <a:bodyPr lIns="0" tIns="0" rIns="0" bIns="0" anchor="b"/>
          <a:lstStyle>
            <a:defPPr>
              <a:defRPr lang="fr-FR"/>
            </a:defPPr>
            <a:lvl1pPr indent="0" defTabSz="914491">
              <a:spcBef>
                <a:spcPts val="600"/>
              </a:spcBef>
              <a:buFont typeface="Arial" panose="020B0604020202020204" pitchFamily="34" charset="0"/>
              <a:buNone/>
              <a:defRPr b="1">
                <a:solidFill>
                  <a:srgbClr val="000028"/>
                </a:solidFill>
              </a:defRPr>
            </a:lvl1pPr>
            <a:lvl2pPr marL="180018" indent="-180018" defTabSz="914491">
              <a:spcBef>
                <a:spcPts val="600"/>
              </a:spcBef>
              <a:buFont typeface="ABBvoiceOffice" panose="020D0603020503020204" pitchFamily="34" charset="0"/>
              <a:buChar char="–"/>
              <a:defRPr sz="1400"/>
            </a:lvl2pPr>
            <a:lvl3pPr marL="360036" indent="-180018" defTabSz="914491">
              <a:spcBef>
                <a:spcPts val="600"/>
              </a:spcBef>
              <a:buFont typeface="Arial" panose="020B0604020202020204" pitchFamily="34" charset="0"/>
              <a:buChar char="•"/>
              <a:defRPr sz="1400"/>
            </a:lvl3pPr>
            <a:lvl4pPr marL="360036" indent="-180018" defTabSz="914491">
              <a:spcBef>
                <a:spcPts val="600"/>
              </a:spcBef>
              <a:buFont typeface="Arial" panose="020B0604020202020204" pitchFamily="34" charset="0"/>
              <a:buChar char="•"/>
              <a:defRPr sz="1400"/>
            </a:lvl4pPr>
            <a:lvl5pPr marL="360036" indent="-180018" defTabSz="914491">
              <a:spcBef>
                <a:spcPts val="600"/>
              </a:spcBef>
              <a:buFont typeface="Arial" panose="020B0604020202020204" pitchFamily="34" charset="0"/>
              <a:buChar char="•"/>
              <a:defRPr sz="1400"/>
            </a:lvl5pPr>
            <a:lvl6pPr marL="360036" indent="-180018" defTabSz="914491">
              <a:spcBef>
                <a:spcPts val="600"/>
              </a:spcBef>
              <a:buFont typeface="Arial" panose="020B0604020202020204" pitchFamily="34" charset="0"/>
              <a:buChar char="•"/>
              <a:defRPr sz="1400"/>
            </a:lvl6pPr>
            <a:lvl7pPr marL="360036" indent="-180018" defTabSz="914491">
              <a:spcBef>
                <a:spcPts val="600"/>
              </a:spcBef>
              <a:buFont typeface="Arial" panose="020B0604020202020204" pitchFamily="34" charset="0"/>
              <a:buChar char="•"/>
              <a:defRPr sz="1400"/>
            </a:lvl7pPr>
            <a:lvl8pPr marL="360036" indent="-180018" defTabSz="914491">
              <a:spcBef>
                <a:spcPts val="600"/>
              </a:spcBef>
              <a:buFont typeface="Arial" panose="020B0604020202020204" pitchFamily="34" charset="0"/>
              <a:buChar char="•"/>
              <a:defRPr sz="1400"/>
            </a:lvl8pPr>
            <a:lvl9pPr marL="360036" indent="-180018" defTabSz="914491">
              <a:spcBef>
                <a:spcPts val="600"/>
              </a:spcBef>
              <a:buFont typeface="Arial" panose="020B0604020202020204" pitchFamily="34" charset="0"/>
              <a:buChar char="•"/>
              <a:defRPr sz="1400"/>
            </a:lvl9pPr>
          </a:lstStyle>
          <a:p>
            <a:r>
              <a:rPr lang="fr-FR" sz="2000" dirty="0">
                <a:solidFill>
                  <a:srgbClr val="404040"/>
                </a:solidFill>
              </a:rPr>
              <a:t>Questions / Réponses</a:t>
            </a:r>
          </a:p>
        </p:txBody>
      </p:sp>
    </p:spTree>
    <p:extLst>
      <p:ext uri="{BB962C8B-B14F-4D97-AF65-F5344CB8AC3E}">
        <p14:creationId xmlns:p14="http://schemas.microsoft.com/office/powerpoint/2010/main" val="1736104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C8C34-30C4-71C5-DADD-77766A95D113}"/>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7CC1DDF0-C57C-5F98-BA3E-2B0C26B2BF31}"/>
              </a:ext>
            </a:extLst>
          </p:cNvPr>
          <p:cNvSpPr txBox="1">
            <a:spLocks/>
          </p:cNvSpPr>
          <p:nvPr/>
        </p:nvSpPr>
        <p:spPr bwMode="black">
          <a:xfrm>
            <a:off x="201078" y="138007"/>
            <a:ext cx="11990921" cy="723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100" b="1" cap="all" dirty="0">
                <a:solidFill>
                  <a:srgbClr val="0070C0"/>
                </a:solidFill>
                <a:latin typeface="Arial"/>
              </a:rPr>
              <a:t>CYBERSECURITE : </a:t>
            </a:r>
            <a:r>
              <a:rPr lang="fr-FR" altLang="fr-FR" sz="2100" b="1" cap="all" dirty="0">
                <a:solidFill>
                  <a:srgbClr val="0070C0"/>
                </a:solidFill>
                <a:latin typeface="Arial"/>
              </a:rPr>
              <a:t>Réglementation, Convergence IT/OT, Déploiement </a:t>
            </a:r>
            <a:r>
              <a:rPr lang="fr-FR" altLang="fr-FR" sz="2100" b="1" cap="all" dirty="0" err="1">
                <a:solidFill>
                  <a:srgbClr val="0070C0"/>
                </a:solidFill>
                <a:latin typeface="Arial"/>
              </a:rPr>
              <a:t>BACnet</a:t>
            </a:r>
            <a:r>
              <a:rPr lang="fr-FR" altLang="fr-FR" sz="2100" b="1" cap="all" dirty="0">
                <a:solidFill>
                  <a:srgbClr val="0070C0"/>
                </a:solidFill>
                <a:latin typeface="Arial"/>
              </a:rPr>
              <a:t>/SC</a:t>
            </a:r>
            <a:endParaRPr lang="fr-FR" sz="2100" b="1" cap="all" dirty="0">
              <a:solidFill>
                <a:srgbClr val="0070C0"/>
              </a:solidFill>
              <a:latin typeface="Arial"/>
            </a:endParaRPr>
          </a:p>
        </p:txBody>
      </p:sp>
      <p:sp>
        <p:nvSpPr>
          <p:cNvPr id="2" name="Espace réservé du numéro de diapositive 4">
            <a:extLst>
              <a:ext uri="{FF2B5EF4-FFF2-40B4-BE49-F238E27FC236}">
                <a16:creationId xmlns:a16="http://schemas.microsoft.com/office/drawing/2014/main" id="{D3BF6359-A27B-0A4C-5E33-3CA9A6D67461}"/>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20</a:t>
            </a:fld>
            <a:endParaRPr lang="en-US" dirty="0"/>
          </a:p>
        </p:txBody>
      </p:sp>
      <p:sp>
        <p:nvSpPr>
          <p:cNvPr id="4" name="Espace réservé du contenu 13">
            <a:extLst>
              <a:ext uri="{FF2B5EF4-FFF2-40B4-BE49-F238E27FC236}">
                <a16:creationId xmlns:a16="http://schemas.microsoft.com/office/drawing/2014/main" id="{5CCC323C-2F40-4ABA-ED4B-E365C638E778}"/>
              </a:ext>
            </a:extLst>
          </p:cNvPr>
          <p:cNvSpPr txBox="1">
            <a:spLocks/>
          </p:cNvSpPr>
          <p:nvPr>
            <p:custDataLst>
              <p:tags r:id="rId1"/>
            </p:custDataLst>
          </p:nvPr>
        </p:nvSpPr>
        <p:spPr bwMode="auto">
          <a:xfrm>
            <a:off x="271272" y="980727"/>
            <a:ext cx="8788645" cy="529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noAutofit/>
          </a:bodyPr>
          <a:lstStyle>
            <a:defPPr>
              <a:defRPr lang="fr-FR"/>
            </a:defPPr>
            <a:lvl1pPr indent="0" algn="just" defTabSz="1082675" eaLnBrk="0" fontAlgn="base" hangingPunct="0">
              <a:spcBef>
                <a:spcPct val="0"/>
              </a:spcBef>
              <a:spcAft>
                <a:spcPts val="2026"/>
              </a:spcAft>
              <a:buClr>
                <a:srgbClr val="FF0000"/>
              </a:buClr>
              <a:buSzPct val="120000"/>
              <a:buFont typeface="Arial" panose="020B0604020202020204" pitchFamily="34" charset="0"/>
              <a:buNone/>
              <a:defRPr sz="1688">
                <a:solidFill>
                  <a:srgbClr val="404040"/>
                </a:solidFill>
                <a:latin typeface="Arial" panose="020B0604020202020204" pitchFamily="34" charset="0"/>
                <a:ea typeface="MS PGothic" pitchFamily="34" charset="-128"/>
                <a:cs typeface="Arial" panose="020B0604020202020204" pitchFamily="34" charset="0"/>
              </a:defRPr>
            </a:lvl1pPr>
            <a:lvl2pPr marL="879475" indent="-338138" defTabSz="1082675" eaLnBrk="0" fontAlgn="base" hangingPunct="0">
              <a:spcBef>
                <a:spcPct val="20000"/>
              </a:spcBef>
              <a:spcAft>
                <a:spcPct val="0"/>
              </a:spcAft>
              <a:buFont typeface="Arial" panose="020B0604020202020204" pitchFamily="34" charset="0"/>
              <a:buChar char="–"/>
              <a:defRPr sz="3300">
                <a:ea typeface="MS PGothic" pitchFamily="34" charset="-128"/>
                <a:cs typeface="MS PGothic" charset="0"/>
              </a:defRPr>
            </a:lvl2pPr>
            <a:lvl3pPr marL="1352550" indent="-269875" defTabSz="1082675" eaLnBrk="0" fontAlgn="base" hangingPunct="0">
              <a:spcBef>
                <a:spcPct val="20000"/>
              </a:spcBef>
              <a:spcAft>
                <a:spcPct val="0"/>
              </a:spcAft>
              <a:buFont typeface="Arial" panose="020B0604020202020204" pitchFamily="34" charset="0"/>
              <a:buChar char="•"/>
              <a:defRPr sz="2800">
                <a:ea typeface="MS PGothic" pitchFamily="34" charset="-128"/>
                <a:cs typeface="MS PGothic" charset="0"/>
              </a:defRPr>
            </a:lvl3pPr>
            <a:lvl4pPr marL="1893888"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4pPr>
            <a:lvl5pPr marL="2435225" indent="-269875" defTabSz="1082675" eaLnBrk="0" fontAlgn="base" hangingPunct="0">
              <a:spcBef>
                <a:spcPct val="20000"/>
              </a:spcBef>
              <a:spcAft>
                <a:spcPct val="0"/>
              </a:spcAft>
              <a:buFont typeface="Arial" panose="020B0604020202020204" pitchFamily="34" charset="0"/>
              <a:buChar char="»"/>
              <a:defRPr sz="2400">
                <a:ea typeface="MS PGothic" pitchFamily="34" charset="-128"/>
                <a:cs typeface="MS PGothic" charset="0"/>
              </a:defRPr>
            </a:lvl5pPr>
            <a:lvl6pPr marL="2977789" indent="-270708" defTabSz="1082832">
              <a:spcBef>
                <a:spcPct val="20000"/>
              </a:spcBef>
              <a:buFont typeface="Arial" panose="020B0604020202020204" pitchFamily="34" charset="0"/>
              <a:buChar char="•"/>
              <a:defRPr sz="2400"/>
            </a:lvl6pPr>
            <a:lvl7pPr marL="3519206" indent="-270708" defTabSz="1082832">
              <a:spcBef>
                <a:spcPct val="20000"/>
              </a:spcBef>
              <a:buFont typeface="Arial" panose="020B0604020202020204" pitchFamily="34" charset="0"/>
              <a:buChar char="•"/>
              <a:defRPr sz="2400"/>
            </a:lvl7pPr>
            <a:lvl8pPr marL="4060622" indent="-270708" defTabSz="1082832">
              <a:spcBef>
                <a:spcPct val="20000"/>
              </a:spcBef>
              <a:buFont typeface="Arial" panose="020B0604020202020204" pitchFamily="34" charset="0"/>
              <a:buChar char="•"/>
              <a:defRPr sz="2400"/>
            </a:lvl8pPr>
            <a:lvl9pPr marL="4602038" indent="-270708" defTabSz="1082832">
              <a:spcBef>
                <a:spcPct val="20000"/>
              </a:spcBef>
              <a:buFont typeface="Arial" panose="020B0604020202020204" pitchFamily="34" charset="0"/>
              <a:buChar char="•"/>
              <a:defRPr sz="2400"/>
            </a:lvl9pPr>
          </a:lstStyle>
          <a:p>
            <a:pPr>
              <a:spcAft>
                <a:spcPts val="600"/>
              </a:spcAft>
            </a:pPr>
            <a:r>
              <a:rPr lang="fr-FR" sz="1600" b="1" dirty="0"/>
              <a:t>Les modalités de déploiement</a:t>
            </a:r>
          </a:p>
          <a:p>
            <a:pPr marL="285750" indent="-285750">
              <a:spcAft>
                <a:spcPts val="600"/>
              </a:spcAft>
              <a:buFont typeface="Arial" panose="020B0604020202020204" pitchFamily="34" charset="0"/>
              <a:buChar char="•"/>
            </a:pPr>
            <a:r>
              <a:rPr lang="fr-FR" sz="1600" dirty="0"/>
              <a:t>Des offres BACS </a:t>
            </a:r>
            <a:r>
              <a:rPr lang="fr-FR" sz="1600" dirty="0" err="1"/>
              <a:t>cybersécurisés</a:t>
            </a:r>
            <a:r>
              <a:rPr lang="fr-FR" sz="1600" dirty="0"/>
              <a:t> existent (</a:t>
            </a:r>
            <a:r>
              <a:rPr lang="fr-FR" sz="1600" dirty="0" err="1"/>
              <a:t>BACnet</a:t>
            </a:r>
            <a:r>
              <a:rPr lang="fr-FR" sz="1600" dirty="0"/>
              <a:t> Secure, KNX Secure).</a:t>
            </a:r>
          </a:p>
          <a:p>
            <a:pPr marL="285750" indent="-285750">
              <a:spcAft>
                <a:spcPts val="600"/>
              </a:spcAft>
              <a:buFont typeface="Arial" panose="020B0604020202020204" pitchFamily="34" charset="0"/>
              <a:buChar char="•"/>
            </a:pPr>
            <a:r>
              <a:rPr lang="fr-FR" sz="1600" dirty="0"/>
              <a:t>Pour </a:t>
            </a:r>
            <a:r>
              <a:rPr lang="fr-FR" sz="1600" dirty="0" err="1"/>
              <a:t>BACnet</a:t>
            </a:r>
            <a:r>
              <a:rPr lang="fr-FR" sz="1600" dirty="0"/>
              <a:t> il existe une certification BTL qui peut inclure </a:t>
            </a:r>
            <a:r>
              <a:rPr lang="fr-FR" sz="1600" dirty="0" err="1"/>
              <a:t>BACnet</a:t>
            </a:r>
            <a:r>
              <a:rPr lang="fr-FR" sz="1600" dirty="0"/>
              <a:t>/SC.</a:t>
            </a:r>
            <a:br>
              <a:rPr lang="fr-FR" sz="1600" dirty="0"/>
            </a:br>
            <a:r>
              <a:rPr lang="fr-FR" sz="1600" dirty="0"/>
              <a:t>Cette certification BTL est volontaire, mais a de la valeur pour le marché.</a:t>
            </a:r>
          </a:p>
          <a:p>
            <a:pPr marL="285750" indent="-285750">
              <a:spcAft>
                <a:spcPts val="600"/>
              </a:spcAft>
              <a:buFont typeface="Arial" panose="020B0604020202020204" pitchFamily="34" charset="0"/>
              <a:buChar char="•"/>
            </a:pPr>
            <a:r>
              <a:rPr lang="fr-FR" sz="1600" dirty="0"/>
              <a:t>L’ANSSI a identifié </a:t>
            </a:r>
            <a:r>
              <a:rPr lang="fr-FR" sz="1600" dirty="0" err="1"/>
              <a:t>BACnet</a:t>
            </a:r>
            <a:r>
              <a:rPr lang="fr-FR" sz="1600" dirty="0"/>
              <a:t> France comme un interlocuteur pour faire avancer la cybersécurité dans les bâtiments suite aux premières actions de formation de l’association. </a:t>
            </a:r>
          </a:p>
          <a:p>
            <a:pPr marL="285750" indent="-285750">
              <a:spcAft>
                <a:spcPts val="600"/>
              </a:spcAft>
              <a:buFont typeface="Arial" panose="020B0604020202020204" pitchFamily="34" charset="0"/>
              <a:buChar char="•"/>
            </a:pPr>
            <a:r>
              <a:rPr lang="fr-FR" sz="1600" dirty="0"/>
              <a:t>Attention : La cybersécurité du monde industriel est différente du monde du bâtiment. Il faut prendre en compte ses spécificités et les coûts induits. (</a:t>
            </a:r>
            <a:r>
              <a:rPr lang="fr-FR" sz="1600" dirty="0" err="1"/>
              <a:t>cf</a:t>
            </a:r>
            <a:r>
              <a:rPr lang="fr-FR" sz="1600" dirty="0"/>
              <a:t> convergence OT/IT).</a:t>
            </a:r>
          </a:p>
          <a:p>
            <a:pPr marL="285750" indent="-285750">
              <a:spcAft>
                <a:spcPts val="600"/>
              </a:spcAft>
              <a:buFont typeface="Arial" panose="020B0604020202020204" pitchFamily="34" charset="0"/>
              <a:buChar char="•"/>
            </a:pPr>
            <a:r>
              <a:rPr lang="fr-FR" sz="1600" dirty="0"/>
              <a:t>Le travail avec l’ANSSI se traduit par une maquette multi-vendeurs en </a:t>
            </a:r>
            <a:r>
              <a:rPr lang="fr-FR" sz="1600" dirty="0" err="1"/>
              <a:t>BACnet</a:t>
            </a:r>
            <a:r>
              <a:rPr lang="fr-FR" sz="1600" dirty="0"/>
              <a:t>/IP testant la migration vers </a:t>
            </a:r>
            <a:r>
              <a:rPr lang="fr-FR" sz="1600" dirty="0" err="1"/>
              <a:t>BACnet</a:t>
            </a:r>
            <a:r>
              <a:rPr lang="fr-FR" sz="1600" dirty="0"/>
              <a:t>/SC.</a:t>
            </a:r>
          </a:p>
          <a:p>
            <a:pPr marL="285750" indent="-285750">
              <a:spcAft>
                <a:spcPts val="600"/>
              </a:spcAft>
              <a:buFont typeface="Arial" panose="020B0604020202020204" pitchFamily="34" charset="0"/>
              <a:buChar char="•"/>
            </a:pPr>
            <a:endParaRPr lang="fr-FR" sz="1600" dirty="0"/>
          </a:p>
          <a:p>
            <a:pPr>
              <a:spcAft>
                <a:spcPts val="600"/>
              </a:spcAft>
            </a:pPr>
            <a:r>
              <a:rPr lang="fr-FR" sz="1600" b="1" dirty="0"/>
              <a:t>Les résultats vont être utilisés pour formuler des prescriptions et recommandations pour les acteurs économiques du bâtiment.</a:t>
            </a:r>
          </a:p>
        </p:txBody>
      </p:sp>
      <p:pic>
        <p:nvPicPr>
          <p:cNvPr id="1026" name="Picture 2" descr="Here Comes BACnet Secure Connect">
            <a:extLst>
              <a:ext uri="{FF2B5EF4-FFF2-40B4-BE49-F238E27FC236}">
                <a16:creationId xmlns:a16="http://schemas.microsoft.com/office/drawing/2014/main" id="{0BF7222E-DD0A-E93F-491D-571BAF39FC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7578" y="1035106"/>
            <a:ext cx="2343150" cy="781050"/>
          </a:xfrm>
          <a:prstGeom prst="rect">
            <a:avLst/>
          </a:prstGeom>
          <a:noFill/>
          <a:extLst>
            <a:ext uri="{909E8E84-426E-40DD-AFC4-6F175D3DCCD1}">
              <a14:hiddenFill xmlns:a14="http://schemas.microsoft.com/office/drawing/2010/main">
                <a:solidFill>
                  <a:srgbClr val="FFFFFF"/>
                </a:solidFill>
              </a14:hiddenFill>
            </a:ext>
          </a:extLst>
        </p:spPr>
      </p:pic>
      <p:sp>
        <p:nvSpPr>
          <p:cNvPr id="17" name="Footer Placeholder 2" descr="Footer with copyright, author and department information, and date">
            <a:extLst>
              <a:ext uri="{FF2B5EF4-FFF2-40B4-BE49-F238E27FC236}">
                <a16:creationId xmlns:a16="http://schemas.microsoft.com/office/drawing/2014/main" id="{82881F18-E4EE-9DCD-B44D-6048BAE7BC3C}"/>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
        <p:nvSpPr>
          <p:cNvPr id="3" name="ZoneTexte 2">
            <a:extLst>
              <a:ext uri="{FF2B5EF4-FFF2-40B4-BE49-F238E27FC236}">
                <a16:creationId xmlns:a16="http://schemas.microsoft.com/office/drawing/2014/main" id="{C9D600C7-7F62-ECAA-F1FA-CED3D467A918}"/>
              </a:ext>
            </a:extLst>
          </p:cNvPr>
          <p:cNvSpPr txBox="1"/>
          <p:nvPr/>
        </p:nvSpPr>
        <p:spPr>
          <a:xfrm>
            <a:off x="9476351" y="4046657"/>
            <a:ext cx="251581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0C0"/>
                </a:solidFill>
                <a:effectLst/>
                <a:uLnTx/>
                <a:uFillTx/>
                <a:latin typeface="Aptos" panose="02110004020202020204"/>
                <a:ea typeface="+mn-ea"/>
                <a:cs typeface="+mn-cs"/>
              </a:rPr>
              <a:t>Président</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err="1">
                <a:solidFill>
                  <a:srgbClr val="0070C0"/>
                </a:solidFill>
                <a:latin typeface="Aptos" panose="02110004020202020204"/>
              </a:rPr>
              <a:t>BACnet</a:t>
            </a:r>
            <a:r>
              <a:rPr lang="fr-FR" b="1" dirty="0">
                <a:solidFill>
                  <a:srgbClr val="0070C0"/>
                </a:solidFill>
                <a:latin typeface="Aptos" panose="02110004020202020204"/>
              </a:rPr>
              <a:t> France</a:t>
            </a:r>
            <a:endParaRPr kumimoji="0" lang="fr-FR" sz="1800" b="1" i="0" u="none" strike="noStrike" kern="1200" cap="none" spc="0" normalizeH="0" baseline="0" noProof="0" dirty="0">
              <a:ln>
                <a:noFill/>
              </a:ln>
              <a:solidFill>
                <a:srgbClr val="0070C0"/>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Dan NAPAR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1" u="none" strike="noStrike" kern="1200" cap="none" spc="0" normalizeH="0" baseline="0" noProof="0" dirty="0">
                <a:ln>
                  <a:noFill/>
                </a:ln>
                <a:solidFill>
                  <a:prstClr val="black"/>
                </a:solidFill>
                <a:effectLst/>
                <a:uLnTx/>
                <a:uFillTx/>
                <a:latin typeface="Aptos" panose="02110004020202020204"/>
                <a:ea typeface="+mn-ea"/>
                <a:cs typeface="+mn-cs"/>
              </a:rPr>
              <a:t>(Dan Napar Consulting)</a:t>
            </a:r>
          </a:p>
        </p:txBody>
      </p:sp>
      <p:pic>
        <p:nvPicPr>
          <p:cNvPr id="5" name="Picture 2" descr="Introduction et fondamentaux de BACnet Secure Connect (BACnet/SC) : de la  théorie à la pratique - Filière 3e">
            <a:extLst>
              <a:ext uri="{FF2B5EF4-FFF2-40B4-BE49-F238E27FC236}">
                <a16:creationId xmlns:a16="http://schemas.microsoft.com/office/drawing/2014/main" id="{779A6F1F-5D53-FED0-E1D9-5A5DCBA029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7310" y="2069316"/>
            <a:ext cx="1799087" cy="1799087"/>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489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5609F-2F6F-D3D2-063A-CC71F072786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6A2E340-8D09-A1D8-234D-D19985C22154}"/>
              </a:ext>
            </a:extLst>
          </p:cNvPr>
          <p:cNvSpPr txBox="1">
            <a:spLocks/>
          </p:cNvSpPr>
          <p:nvPr/>
        </p:nvSpPr>
        <p:spPr bwMode="gray">
          <a:xfrm>
            <a:off x="3922005" y="3772771"/>
            <a:ext cx="7982916" cy="1692369"/>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fr-FR" sz="4800" dirty="0">
                <a:solidFill>
                  <a:srgbClr val="0070C0"/>
                </a:solidFill>
                <a:latin typeface="Arial" panose="020B0604020202020204" pitchFamily="34" charset="0"/>
                <a:cs typeface="Arial" panose="020B0604020202020204" pitchFamily="34" charset="0"/>
              </a:rPr>
              <a:t>Questions / Réponses</a:t>
            </a:r>
            <a:endParaRPr lang="pl-PL" sz="4800" dirty="0">
              <a:solidFill>
                <a:srgbClr val="0070C0"/>
              </a:solidFill>
              <a:latin typeface="Arial" panose="020B0604020202020204" pitchFamily="34" charset="0"/>
              <a:ea typeface="ABBvoice Light" panose="020D0403020503020204" pitchFamily="34" charset="0"/>
              <a:cs typeface="Arial" panose="020B0604020202020204" pitchFamily="34" charset="0"/>
            </a:endParaRPr>
          </a:p>
        </p:txBody>
      </p:sp>
      <p:sp>
        <p:nvSpPr>
          <p:cNvPr id="9" name="Title 1">
            <a:extLst>
              <a:ext uri="{FF2B5EF4-FFF2-40B4-BE49-F238E27FC236}">
                <a16:creationId xmlns:a16="http://schemas.microsoft.com/office/drawing/2014/main" id="{0A315406-CFCE-9F7B-642E-E30460BA5467}"/>
              </a:ext>
            </a:extLst>
          </p:cNvPr>
          <p:cNvSpPr txBox="1">
            <a:spLocks/>
          </p:cNvSpPr>
          <p:nvPr/>
        </p:nvSpPr>
        <p:spPr bwMode="gray">
          <a:xfrm>
            <a:off x="901057" y="2860163"/>
            <a:ext cx="3222281" cy="3965944"/>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en-US" sz="40100" dirty="0">
                <a:solidFill>
                  <a:srgbClr val="0070C0"/>
                </a:solidFill>
              </a:rPr>
              <a:t>4</a:t>
            </a:r>
          </a:p>
        </p:txBody>
      </p:sp>
    </p:spTree>
    <p:extLst>
      <p:ext uri="{BB962C8B-B14F-4D97-AF65-F5344CB8AC3E}">
        <p14:creationId xmlns:p14="http://schemas.microsoft.com/office/powerpoint/2010/main" val="4268861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79B17-8722-8E00-5C8F-7B38F8E7C6A0}"/>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996DDE13-3B03-5B52-A05C-37A5CEED72BB}"/>
              </a:ext>
            </a:extLst>
          </p:cNvPr>
          <p:cNvSpPr txBox="1">
            <a:spLocks/>
          </p:cNvSpPr>
          <p:nvPr/>
        </p:nvSpPr>
        <p:spPr bwMode="black">
          <a:xfrm>
            <a:off x="201079" y="138008"/>
            <a:ext cx="9863997"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1" i="0" u="none" strike="noStrike" kern="1200" cap="all" spc="0" normalizeH="0" baseline="0" noProof="0" dirty="0">
                <a:ln>
                  <a:noFill/>
                </a:ln>
                <a:solidFill>
                  <a:srgbClr val="0070C0"/>
                </a:solidFill>
                <a:effectLst/>
                <a:uLnTx/>
                <a:uFillTx/>
                <a:latin typeface="Aptos Display" panose="02110004020202020204"/>
                <a:ea typeface="+mj-ea"/>
                <a:cs typeface="Arial"/>
              </a:rPr>
              <a:t>CONTACT PRESSE</a:t>
            </a:r>
          </a:p>
        </p:txBody>
      </p:sp>
      <p:sp>
        <p:nvSpPr>
          <p:cNvPr id="5" name="Espace réservé du numéro de diapositive 4">
            <a:extLst>
              <a:ext uri="{FF2B5EF4-FFF2-40B4-BE49-F238E27FC236}">
                <a16:creationId xmlns:a16="http://schemas.microsoft.com/office/drawing/2014/main" id="{17F5A277-126C-94ED-A615-78BA3F9E5833}"/>
              </a:ext>
            </a:extLst>
          </p:cNvPr>
          <p:cNvSpPr>
            <a:spLocks noGrp="1"/>
          </p:cNvSpPr>
          <p:nvPr>
            <p:ph type="sldNum" sz="quarter" idx="11"/>
          </p:nvPr>
        </p:nvSpPr>
        <p:spPr>
          <a:xfrm>
            <a:off x="410400" y="6276510"/>
            <a:ext cx="745300" cy="5472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Page </a:t>
            </a:r>
            <a:fld id="{15EBE321-CBB1-4E91-BD14-37C8D44326F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 name="Espace réservé du contenu 10">
            <a:extLst>
              <a:ext uri="{FF2B5EF4-FFF2-40B4-BE49-F238E27FC236}">
                <a16:creationId xmlns:a16="http://schemas.microsoft.com/office/drawing/2014/main" id="{21282721-94D5-B76A-936B-C91274F0AD83}"/>
              </a:ext>
            </a:extLst>
          </p:cNvPr>
          <p:cNvSpPr txBox="1">
            <a:spLocks/>
          </p:cNvSpPr>
          <p:nvPr>
            <p:custDataLst>
              <p:tags r:id="rId1"/>
            </p:custDataLst>
          </p:nvPr>
        </p:nvSpPr>
        <p:spPr bwMode="black">
          <a:xfrm>
            <a:off x="233934" y="1067171"/>
            <a:ext cx="11724132" cy="4539633"/>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10000"/>
              </a:lnSpc>
              <a:spcBef>
                <a:spcPct val="0"/>
              </a:spcBef>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Disponibilités pour échanges suite à la réunion (live)</a:t>
            </a:r>
          </a:p>
          <a:p>
            <a:pPr marL="285750" indent="-285750" algn="just">
              <a:lnSpc>
                <a:spcPct val="110000"/>
              </a:lnSpc>
              <a:spcBef>
                <a:spcPct val="0"/>
              </a:spcBef>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Coordonnées des adhérents disponibles</a:t>
            </a:r>
          </a:p>
          <a:p>
            <a:pPr marL="285750" indent="-285750" algn="just">
              <a:lnSpc>
                <a:spcPct val="110000"/>
              </a:lnSpc>
              <a:spcBef>
                <a:spcPct val="0"/>
              </a:spcBef>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Mise à disposition du dossier presse aux participants à l</a:t>
            </a:r>
            <a:r>
              <a:rPr lang="fr-FR" altLang="en-GB" sz="1600" dirty="0">
                <a:solidFill>
                  <a:srgbClr val="404040"/>
                </a:solidFill>
                <a:latin typeface="Arial" panose="020B0604020202020204" pitchFamily="34" charset="0"/>
                <a:cs typeface="Arial" panose="020B0604020202020204" pitchFamily="34" charset="0"/>
              </a:rPr>
              <a:t>’</a:t>
            </a:r>
            <a:r>
              <a:rPr lang="fr-FR" altLang="fr-FR" sz="1600" dirty="0">
                <a:solidFill>
                  <a:srgbClr val="404040"/>
                </a:solidFill>
                <a:latin typeface="Arial" panose="020B0604020202020204" pitchFamily="34" charset="0"/>
                <a:cs typeface="Arial" panose="020B0604020202020204" pitchFamily="34" charset="0"/>
              </a:rPr>
              <a:t>issue de la réunion</a:t>
            </a:r>
          </a:p>
          <a:p>
            <a:pPr marL="285750" indent="-285750" algn="just">
              <a:lnSpc>
                <a:spcPct val="110000"/>
              </a:lnSpc>
              <a:spcBef>
                <a:spcPct val="0"/>
              </a:spcBef>
              <a:spcAft>
                <a:spcPts val="2026"/>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Mise à disposition générale sur site internet semaine du 8 avril </a:t>
            </a:r>
          </a:p>
          <a:p>
            <a:pPr algn="just">
              <a:lnSpc>
                <a:spcPct val="150000"/>
              </a:lnSpc>
              <a:spcBef>
                <a:spcPct val="0"/>
              </a:spcBef>
              <a:buClr>
                <a:srgbClr val="FF0000"/>
              </a:buClr>
            </a:pPr>
            <a:r>
              <a:rPr lang="fr-FR" altLang="fr-FR" sz="1600" b="1" dirty="0">
                <a:solidFill>
                  <a:srgbClr val="404040"/>
                </a:solidFill>
                <a:latin typeface="Arial" panose="020B0604020202020204" pitchFamily="34" charset="0"/>
                <a:cs typeface="Arial" panose="020B0604020202020204" pitchFamily="34" charset="0"/>
              </a:rPr>
              <a:t>Coordonnées principales :</a:t>
            </a: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Florent TROCHU (Délégué Général) </a:t>
            </a:r>
            <a:r>
              <a:rPr lang="fr-FR" altLang="fr-FR" sz="1600" dirty="0">
                <a:solidFill>
                  <a:srgbClr val="40404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florent.trochu@acr-regulation.com</a:t>
            </a:r>
            <a:endParaRPr lang="fr-FR" altLang="fr-FR" sz="1600" dirty="0">
              <a:solidFill>
                <a:srgbClr val="404040"/>
              </a:solidFill>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Yann PLEVIN (Président) yann.plevin</a:t>
            </a:r>
            <a:r>
              <a:rPr lang="fr-FR" altLang="fr-FR" sz="1600" dirty="0">
                <a:solidFill>
                  <a:srgbClr val="40404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@siemens.com</a:t>
            </a:r>
            <a:endParaRPr lang="fr-FR" altLang="fr-FR" sz="1600" dirty="0">
              <a:solidFill>
                <a:srgbClr val="404040"/>
              </a:solidFill>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Denis BAZIN (Vice-Président Hydraulique) </a:t>
            </a:r>
            <a:r>
              <a:rPr lang="fr-FR" altLang="fr-FR" sz="1600" dirty="0">
                <a:solidFill>
                  <a:srgbClr val="404040"/>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denis.bazin@belimo.fr</a:t>
            </a:r>
            <a:endParaRPr lang="fr-FR" altLang="fr-FR" sz="1600" dirty="0">
              <a:solidFill>
                <a:srgbClr val="404040"/>
              </a:solidFill>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Justin PASSAQUET (Vice-Président GTB) </a:t>
            </a:r>
            <a:r>
              <a:rPr lang="fr-FR" altLang="fr-FR" sz="1600" dirty="0">
                <a:solidFill>
                  <a:srgbClr val="40404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jpassaquet@distech-controls.com</a:t>
            </a:r>
            <a:endParaRPr lang="fr-FR" altLang="fr-FR" sz="1600" dirty="0">
              <a:solidFill>
                <a:srgbClr val="404040"/>
              </a:solidFill>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Eric FAUCONNIER (Trésorier) </a:t>
            </a:r>
            <a:r>
              <a:rPr lang="fr-FR" altLang="fr-FR" sz="1600" dirty="0">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e_fauconnier@danfoss.fr</a:t>
            </a:r>
            <a:endParaRPr lang="fr-FR" altLang="fr-FR" sz="1600" dirty="0">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Contacts Presse : Amel KARIM </a:t>
            </a:r>
            <a:r>
              <a:rPr lang="fr-FR" altLang="fr-FR" sz="1600" dirty="0">
                <a:solidFill>
                  <a:srgbClr val="404040"/>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amel.karim@infocom-industrie.fr</a:t>
            </a:r>
            <a:r>
              <a:rPr lang="fr-FR" altLang="fr-FR" sz="1600" dirty="0">
                <a:solidFill>
                  <a:srgbClr val="404040"/>
                </a:solidFill>
                <a:latin typeface="Arial" panose="020B0604020202020204" pitchFamily="34" charset="0"/>
                <a:cs typeface="Arial" panose="020B0604020202020204" pitchFamily="34" charset="0"/>
              </a:rPr>
              <a:t> &amp; Gaëtan MONLEAU </a:t>
            </a:r>
            <a:r>
              <a:rPr lang="fr-FR" altLang="fr-FR" sz="1600" dirty="0" err="1">
                <a:solidFill>
                  <a:srgbClr val="404040"/>
                </a:solidFill>
                <a:latin typeface="Arial" panose="020B0604020202020204" pitchFamily="34" charset="0"/>
                <a:cs typeface="Arial" panose="020B0604020202020204" pitchFamily="34" charset="0"/>
              </a:rPr>
              <a:t>gaetan.monleau@infocom-industrie.fr</a:t>
            </a:r>
            <a:endParaRPr lang="fr-FR" altLang="fr-FR" sz="1600" dirty="0">
              <a:solidFill>
                <a:srgbClr val="404040"/>
              </a:solidFill>
              <a:latin typeface="Arial" panose="020B0604020202020204" pitchFamily="34" charset="0"/>
              <a:cs typeface="Arial" panose="020B0604020202020204" pitchFamily="34" charset="0"/>
            </a:endParaRPr>
          </a:p>
          <a:p>
            <a:pPr marL="289476" indent="-289476" algn="just">
              <a:spcBef>
                <a:spcPct val="0"/>
              </a:spcBef>
              <a:spcAft>
                <a:spcPts val="507"/>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Autres : sur demande</a:t>
            </a:r>
            <a:endParaRPr lang="fr-FR" altLang="ja-JP" sz="1600" dirty="0">
              <a:solidFill>
                <a:srgbClr val="7F7F7F"/>
              </a:solidFill>
              <a:latin typeface="Arial" panose="020B0604020202020204" pitchFamily="34" charset="0"/>
              <a:cs typeface="Arial" panose="020B0604020202020204" pitchFamily="34" charset="0"/>
            </a:endParaRPr>
          </a:p>
        </p:txBody>
      </p:sp>
      <p:sp>
        <p:nvSpPr>
          <p:cNvPr id="3" name="Footer Placeholder 2" descr="Footer with copyright, author and department information, and date">
            <a:extLst>
              <a:ext uri="{FF2B5EF4-FFF2-40B4-BE49-F238E27FC236}">
                <a16:creationId xmlns:a16="http://schemas.microsoft.com/office/drawing/2014/main" id="{CF3B23E8-52AD-2F96-E876-0B102864399D}"/>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4171742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D6E5B-E2F3-033F-745F-25DCE1896834}"/>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4144921D-5E56-02B0-FFB8-729680DD617B}"/>
              </a:ext>
            </a:extLst>
          </p:cNvPr>
          <p:cNvSpPr txBox="1">
            <a:spLocks/>
          </p:cNvSpPr>
          <p:nvPr/>
        </p:nvSpPr>
        <p:spPr bwMode="gray">
          <a:xfrm>
            <a:off x="3922005" y="3772771"/>
            <a:ext cx="7982916" cy="1692369"/>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t>Propos introductifs</a:t>
            </a:r>
            <a:endParaRPr lang="pl-PL" sz="4800" dirty="0">
              <a:solidFill>
                <a:srgbClr val="0070C0"/>
              </a:solidFill>
              <a:latin typeface="Arial" panose="020B0604020202020204" pitchFamily="34" charset="0"/>
              <a:ea typeface="ABBvoice Light" panose="020D0403020503020204" pitchFamily="34" charset="0"/>
              <a:cs typeface="Arial" panose="020B0604020202020204" pitchFamily="34" charset="0"/>
            </a:endParaRPr>
          </a:p>
        </p:txBody>
      </p:sp>
      <p:sp>
        <p:nvSpPr>
          <p:cNvPr id="9" name="Title 1">
            <a:extLst>
              <a:ext uri="{FF2B5EF4-FFF2-40B4-BE49-F238E27FC236}">
                <a16:creationId xmlns:a16="http://schemas.microsoft.com/office/drawing/2014/main" id="{6D5CB4E5-FFAA-1E1A-D231-86C9EA01CF62}"/>
              </a:ext>
            </a:extLst>
          </p:cNvPr>
          <p:cNvSpPr txBox="1">
            <a:spLocks/>
          </p:cNvSpPr>
          <p:nvPr/>
        </p:nvSpPr>
        <p:spPr bwMode="gray">
          <a:xfrm>
            <a:off x="901057" y="2860163"/>
            <a:ext cx="3222281" cy="3965944"/>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en-US" sz="40100" dirty="0">
                <a:solidFill>
                  <a:srgbClr val="0070C0"/>
                </a:solidFill>
              </a:rPr>
              <a:t>1</a:t>
            </a:r>
          </a:p>
        </p:txBody>
      </p:sp>
    </p:spTree>
    <p:extLst>
      <p:ext uri="{BB962C8B-B14F-4D97-AF65-F5344CB8AC3E}">
        <p14:creationId xmlns:p14="http://schemas.microsoft.com/office/powerpoint/2010/main" val="364318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DD142-BCD8-FCD1-470F-EE9E33E0F649}"/>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EEB230A6-7DC0-1F31-6A03-23DAABA8B2E7}"/>
              </a:ext>
            </a:extLst>
          </p:cNvPr>
          <p:cNvSpPr txBox="1">
            <a:spLocks/>
          </p:cNvSpPr>
          <p:nvPr/>
        </p:nvSpPr>
        <p:spPr bwMode="black">
          <a:xfrm>
            <a:off x="201079" y="138008"/>
            <a:ext cx="9863997"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1" i="0" u="none" strike="noStrike" kern="1200" cap="all" spc="0" normalizeH="0" baseline="0" noProof="0" dirty="0">
                <a:ln>
                  <a:noFill/>
                </a:ln>
                <a:solidFill>
                  <a:srgbClr val="0070C0"/>
                </a:solidFill>
                <a:effectLst/>
                <a:uLnTx/>
                <a:uFillTx/>
                <a:latin typeface="Aptos Display" panose="02110004020202020204"/>
                <a:ea typeface="+mj-ea"/>
                <a:cs typeface="Arial"/>
              </a:rPr>
              <a:t>Les membres du bureau</a:t>
            </a:r>
          </a:p>
        </p:txBody>
      </p:sp>
      <p:sp>
        <p:nvSpPr>
          <p:cNvPr id="2" name="ZoneTexte 1">
            <a:extLst>
              <a:ext uri="{FF2B5EF4-FFF2-40B4-BE49-F238E27FC236}">
                <a16:creationId xmlns:a16="http://schemas.microsoft.com/office/drawing/2014/main" id="{98A8291B-16B3-764F-5496-E103B932F7CD}"/>
              </a:ext>
            </a:extLst>
          </p:cNvPr>
          <p:cNvSpPr txBox="1"/>
          <p:nvPr/>
        </p:nvSpPr>
        <p:spPr>
          <a:xfrm>
            <a:off x="615797" y="3617024"/>
            <a:ext cx="1363707"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Président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404040"/>
                </a:solidFill>
                <a:effectLst/>
                <a:uLnTx/>
                <a:uFillTx/>
                <a:latin typeface="Aptos" panose="02110004020202020204"/>
                <a:ea typeface="+mn-ea"/>
                <a:cs typeface="+mn-cs"/>
              </a:rPr>
              <a:t>Yann PLEVIN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srgbClr val="404040"/>
                </a:solidFill>
                <a:effectLst/>
                <a:uLnTx/>
                <a:uFillTx/>
                <a:latin typeface="Aptos" panose="02110004020202020204"/>
                <a:ea typeface="+mn-ea"/>
                <a:cs typeface="+mn-cs"/>
              </a:rPr>
              <a:t>(Siemens)</a:t>
            </a:r>
          </a:p>
        </p:txBody>
      </p:sp>
      <p:sp>
        <p:nvSpPr>
          <p:cNvPr id="3" name="ZoneTexte 2">
            <a:extLst>
              <a:ext uri="{FF2B5EF4-FFF2-40B4-BE49-F238E27FC236}">
                <a16:creationId xmlns:a16="http://schemas.microsoft.com/office/drawing/2014/main" id="{B2D3EADC-FEBD-5884-04D0-89C06BFF45AC}"/>
              </a:ext>
            </a:extLst>
          </p:cNvPr>
          <p:cNvSpPr txBox="1"/>
          <p:nvPr/>
        </p:nvSpPr>
        <p:spPr>
          <a:xfrm>
            <a:off x="2685066" y="3617025"/>
            <a:ext cx="1895262"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Vice-Président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Pôle GTB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404040"/>
                </a:solidFill>
                <a:effectLst/>
                <a:uLnTx/>
                <a:uFillTx/>
                <a:latin typeface="Aptos" panose="02110004020202020204"/>
                <a:ea typeface="+mn-ea"/>
                <a:cs typeface="+mn-cs"/>
              </a:rPr>
              <a:t>Justin PASSAQUET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srgbClr val="404040"/>
                </a:solidFill>
                <a:effectLst/>
                <a:uLnTx/>
                <a:uFillTx/>
                <a:latin typeface="Aptos" panose="02110004020202020204"/>
                <a:ea typeface="+mn-ea"/>
                <a:cs typeface="+mn-cs"/>
              </a:rPr>
              <a:t>(Distech Controls)</a:t>
            </a:r>
          </a:p>
        </p:txBody>
      </p:sp>
      <p:sp>
        <p:nvSpPr>
          <p:cNvPr id="4" name="ZoneTexte 3">
            <a:extLst>
              <a:ext uri="{FF2B5EF4-FFF2-40B4-BE49-F238E27FC236}">
                <a16:creationId xmlns:a16="http://schemas.microsoft.com/office/drawing/2014/main" id="{038F65DC-4768-A232-0856-5F80EB9B91A8}"/>
              </a:ext>
            </a:extLst>
          </p:cNvPr>
          <p:cNvSpPr txBox="1"/>
          <p:nvPr/>
        </p:nvSpPr>
        <p:spPr>
          <a:xfrm>
            <a:off x="9693899" y="3617026"/>
            <a:ext cx="2159502"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Délégué Général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404040"/>
                </a:solidFill>
                <a:effectLst/>
                <a:uLnTx/>
                <a:uFillTx/>
                <a:latin typeface="Aptos" panose="02110004020202020204"/>
                <a:ea typeface="+mn-ea"/>
                <a:cs typeface="+mn-cs"/>
              </a:rPr>
              <a:t>Florent TROCHU</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i="1" dirty="0">
                <a:solidFill>
                  <a:srgbClr val="404040"/>
                </a:solidFill>
                <a:latin typeface="Aptos" panose="02110004020202020204"/>
              </a:rPr>
              <a:t>(ACR &amp; Alliance BACS)</a:t>
            </a:r>
            <a:endParaRPr kumimoji="0" lang="fr-FR" sz="1600" i="1" u="none" strike="noStrike" kern="1200" cap="none" spc="0" normalizeH="0" baseline="0" noProof="0" dirty="0">
              <a:ln>
                <a:noFill/>
              </a:ln>
              <a:solidFill>
                <a:srgbClr val="404040"/>
              </a:solidFill>
              <a:effectLst/>
              <a:uLnTx/>
              <a:uFillTx/>
              <a:latin typeface="Aptos" panose="02110004020202020204"/>
              <a:ea typeface="+mn-ea"/>
              <a:cs typeface="+mn-cs"/>
            </a:endParaRPr>
          </a:p>
        </p:txBody>
      </p:sp>
      <p:pic>
        <p:nvPicPr>
          <p:cNvPr id="7" name="Picture 2">
            <a:extLst>
              <a:ext uri="{FF2B5EF4-FFF2-40B4-BE49-F238E27FC236}">
                <a16:creationId xmlns:a16="http://schemas.microsoft.com/office/drawing/2014/main" id="{2255F61C-10CB-60BA-E303-5A94872A2859}"/>
              </a:ext>
            </a:extLst>
          </p:cNvPr>
          <p:cNvPicPr>
            <a:picLocks noChangeAspect="1" noChangeArrowheads="1"/>
          </p:cNvPicPr>
          <p:nvPr/>
        </p:nvPicPr>
        <p:blipFill rotWithShape="1">
          <a:blip r:embed="rId3"/>
          <a:srcRect l="27763" t="20090" r="28000" b="14259"/>
          <a:stretch/>
        </p:blipFill>
        <p:spPr bwMode="auto">
          <a:xfrm>
            <a:off x="420920" y="1639683"/>
            <a:ext cx="1799087" cy="1779962"/>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04EAE4CD-FAA2-B999-28E6-19FDA33244C2}"/>
              </a:ext>
            </a:extLst>
          </p:cNvPr>
          <p:cNvSpPr txBox="1"/>
          <p:nvPr/>
        </p:nvSpPr>
        <p:spPr>
          <a:xfrm>
            <a:off x="7424266" y="3617024"/>
            <a:ext cx="1855701"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Trésorier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404040"/>
                </a:solidFill>
                <a:effectLst/>
                <a:uLnTx/>
                <a:uFillTx/>
                <a:latin typeface="Aptos" panose="02110004020202020204"/>
                <a:ea typeface="+mn-ea"/>
                <a:cs typeface="+mn-cs"/>
              </a:rPr>
              <a:t>Eric FAUCONNIER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srgbClr val="404040"/>
                </a:solidFill>
                <a:effectLst/>
                <a:uLnTx/>
                <a:uFillTx/>
                <a:latin typeface="Aptos" panose="02110004020202020204"/>
                <a:ea typeface="+mn-ea"/>
                <a:cs typeface="+mn-cs"/>
              </a:rPr>
              <a:t>(Danfoss)</a:t>
            </a:r>
          </a:p>
        </p:txBody>
      </p:sp>
      <p:sp>
        <p:nvSpPr>
          <p:cNvPr id="10" name="ZoneTexte 9">
            <a:extLst>
              <a:ext uri="{FF2B5EF4-FFF2-40B4-BE49-F238E27FC236}">
                <a16:creationId xmlns:a16="http://schemas.microsoft.com/office/drawing/2014/main" id="{B38A2990-AEF6-A09A-7272-6A5CCE479220}"/>
              </a:ext>
            </a:extLst>
          </p:cNvPr>
          <p:cNvSpPr txBox="1"/>
          <p:nvPr/>
        </p:nvSpPr>
        <p:spPr>
          <a:xfrm>
            <a:off x="5203160" y="3617024"/>
            <a:ext cx="1785681"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Vice-Président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70C0"/>
                </a:solidFill>
                <a:effectLst/>
                <a:uLnTx/>
                <a:uFillTx/>
                <a:latin typeface="Aptos" panose="02110004020202020204"/>
                <a:ea typeface="+mn-ea"/>
                <a:cs typeface="+mn-cs"/>
              </a:rPr>
              <a:t>Pôle hydraulique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404040"/>
                </a:solidFill>
                <a:effectLst/>
                <a:uLnTx/>
                <a:uFillTx/>
                <a:latin typeface="Aptos" panose="02110004020202020204"/>
                <a:ea typeface="+mn-ea"/>
                <a:cs typeface="+mn-cs"/>
              </a:rPr>
              <a:t>Denis BAZIN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srgbClr val="404040"/>
                </a:solidFill>
                <a:effectLst/>
                <a:uLnTx/>
                <a:uFillTx/>
                <a:latin typeface="Aptos" panose="02110004020202020204"/>
                <a:ea typeface="+mn-ea"/>
                <a:cs typeface="+mn-cs"/>
              </a:rPr>
              <a:t>(Belimo)</a:t>
            </a:r>
          </a:p>
        </p:txBody>
      </p:sp>
      <p:pic>
        <p:nvPicPr>
          <p:cNvPr id="17" name="Image 16" descr="Une image contenant Visage humain, personne, mur, habits&#10;&#10;Le contenu généré par l’IA peut être incorrect.">
            <a:extLst>
              <a:ext uri="{FF2B5EF4-FFF2-40B4-BE49-F238E27FC236}">
                <a16:creationId xmlns:a16="http://schemas.microsoft.com/office/drawing/2014/main" id="{DEA7A162-C5D0-2FDF-919E-C1E8DA5A7C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8653" y="1639682"/>
            <a:ext cx="1799087" cy="1799087"/>
          </a:xfrm>
          <a:prstGeom prst="flowChartConnector">
            <a:avLst/>
          </a:prstGeom>
          <a:noFill/>
        </p:spPr>
      </p:pic>
      <p:pic>
        <p:nvPicPr>
          <p:cNvPr id="1026" name="Picture 2" descr="Justin Passaquet - Directeur des ventes France et pays francophones |  LinkedIn">
            <a:extLst>
              <a:ext uri="{FF2B5EF4-FFF2-40B4-BE49-F238E27FC236}">
                <a16:creationId xmlns:a16="http://schemas.microsoft.com/office/drawing/2014/main" id="{2E3652D2-C8BA-544A-0BA1-8F40C7A784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3153" y="1639683"/>
            <a:ext cx="1799087" cy="1799087"/>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5" name="Espace réservé du numéro de diapositive 4">
            <a:extLst>
              <a:ext uri="{FF2B5EF4-FFF2-40B4-BE49-F238E27FC236}">
                <a16:creationId xmlns:a16="http://schemas.microsoft.com/office/drawing/2014/main" id="{9CE6D7DB-0BB4-1D53-F4DF-61504F3E68F8}"/>
              </a:ext>
            </a:extLst>
          </p:cNvPr>
          <p:cNvSpPr>
            <a:spLocks noGrp="1"/>
          </p:cNvSpPr>
          <p:nvPr>
            <p:ph type="sldNum" sz="quarter" idx="11"/>
          </p:nvPr>
        </p:nvSpPr>
        <p:spPr>
          <a:xfrm>
            <a:off x="410400" y="6276510"/>
            <a:ext cx="745300" cy="5472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Page </a:t>
            </a:r>
            <a:fld id="{15EBE321-CBB1-4E91-BD14-37C8D44326F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11" name="Image 10" descr="Une image contenant Visage humain, personne, Front, Menton&#10;&#10;Le contenu généré par l’IA peut être incorrect.">
            <a:extLst>
              <a:ext uri="{FF2B5EF4-FFF2-40B4-BE49-F238E27FC236}">
                <a16:creationId xmlns:a16="http://schemas.microsoft.com/office/drawing/2014/main" id="{AE624B14-B644-ED8E-D8CF-2535482E5D04}"/>
              </a:ext>
            </a:extLst>
          </p:cNvPr>
          <p:cNvPicPr>
            <a:picLocks noChangeAspect="1"/>
          </p:cNvPicPr>
          <p:nvPr/>
        </p:nvPicPr>
        <p:blipFill>
          <a:blip r:embed="rId6">
            <a:extLst>
              <a:ext uri="{28A0092B-C50C-407E-A947-70E740481C1C}">
                <a14:useLocalDpi xmlns:a14="http://schemas.microsoft.com/office/drawing/2010/main" val="0"/>
              </a:ext>
            </a:extLst>
          </a:blip>
          <a:srcRect t="560" b="21383"/>
          <a:stretch>
            <a:fillRect/>
          </a:stretch>
        </p:blipFill>
        <p:spPr>
          <a:xfrm>
            <a:off x="7452573" y="1639683"/>
            <a:ext cx="1799087" cy="1799087"/>
          </a:xfrm>
          <a:prstGeom prst="flowChartConnector">
            <a:avLst/>
          </a:prstGeom>
          <a:noFill/>
        </p:spPr>
      </p:pic>
      <p:pic>
        <p:nvPicPr>
          <p:cNvPr id="13" name="Picture 2" descr="Denis BAZIN">
            <a:extLst>
              <a:ext uri="{FF2B5EF4-FFF2-40B4-BE49-F238E27FC236}">
                <a16:creationId xmlns:a16="http://schemas.microsoft.com/office/drawing/2014/main" id="{08E3295A-3172-37B1-78A1-2D087F14B3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0340" y="1639495"/>
            <a:ext cx="1799087" cy="1799087"/>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8" name="Footer Placeholder 2" descr="Footer with copyright, author and department information, and date">
            <a:extLst>
              <a:ext uri="{FF2B5EF4-FFF2-40B4-BE49-F238E27FC236}">
                <a16:creationId xmlns:a16="http://schemas.microsoft.com/office/drawing/2014/main" id="{A0A7E4E2-80C1-E066-2E76-EAD2DA4A288C}"/>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3643976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7495B-420D-92DB-2487-EB606CB96F01}"/>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69C39427-9231-5655-32C4-176DDAA45DC3}"/>
              </a:ext>
            </a:extLst>
          </p:cNvPr>
          <p:cNvSpPr txBox="1">
            <a:spLocks/>
          </p:cNvSpPr>
          <p:nvPr/>
        </p:nvSpPr>
        <p:spPr bwMode="black">
          <a:xfrm>
            <a:off x="201079" y="138008"/>
            <a:ext cx="9863997"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1" i="0" u="none" strike="noStrike" kern="1200" cap="all" spc="0" normalizeH="0" baseline="0" noProof="0" dirty="0" err="1">
                <a:ln>
                  <a:noFill/>
                </a:ln>
                <a:solidFill>
                  <a:srgbClr val="0070C0"/>
                </a:solidFill>
                <a:effectLst/>
                <a:uLnTx/>
                <a:uFillTx/>
                <a:latin typeface="Aptos Display" panose="02110004020202020204"/>
                <a:ea typeface="+mj-ea"/>
                <a:cs typeface="Arial"/>
              </a:rPr>
              <a:t>LeS</a:t>
            </a:r>
            <a:r>
              <a:rPr kumimoji="0" lang="fr-FR" sz="2400" b="1" i="0" u="none" strike="noStrike" kern="1200" cap="all" spc="0" normalizeH="0" baseline="0" noProof="0" dirty="0">
                <a:ln>
                  <a:noFill/>
                </a:ln>
                <a:solidFill>
                  <a:srgbClr val="0070C0"/>
                </a:solidFill>
                <a:effectLst/>
                <a:uLnTx/>
                <a:uFillTx/>
                <a:latin typeface="Aptos Display" panose="02110004020202020204"/>
                <a:ea typeface="+mj-ea"/>
                <a:cs typeface="Arial"/>
              </a:rPr>
              <a:t> MEMBRES DE L’ACR ET DE L’ALLIANCE BACS en 2026</a:t>
            </a:r>
          </a:p>
        </p:txBody>
      </p:sp>
      <p:sp>
        <p:nvSpPr>
          <p:cNvPr id="2" name="Espace réservé du numéro de diapositive 4">
            <a:extLst>
              <a:ext uri="{FF2B5EF4-FFF2-40B4-BE49-F238E27FC236}">
                <a16:creationId xmlns:a16="http://schemas.microsoft.com/office/drawing/2014/main" id="{30DE8191-A459-7FA6-84F7-D96CC64453DB}"/>
              </a:ext>
            </a:extLst>
          </p:cNvPr>
          <p:cNvSpPr>
            <a:spLocks noGrp="1"/>
          </p:cNvSpPr>
          <p:nvPr>
            <p:ph type="sldNum" sz="quarter" idx="11"/>
          </p:nvPr>
        </p:nvSpPr>
        <p:spPr>
          <a:xfrm>
            <a:off x="410400" y="6276510"/>
            <a:ext cx="745300" cy="5472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Page </a:t>
            </a:r>
            <a:fld id="{15EBE321-CBB1-4E91-BD14-37C8D44326F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5" name="Picture 2">
            <a:extLst>
              <a:ext uri="{FF2B5EF4-FFF2-40B4-BE49-F238E27FC236}">
                <a16:creationId xmlns:a16="http://schemas.microsoft.com/office/drawing/2014/main" id="{607154BC-20C3-28B7-C7B9-74700928A3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8024" y="6050748"/>
            <a:ext cx="1847828" cy="611204"/>
          </a:xfrm>
          <a:prstGeom prst="rect">
            <a:avLst/>
          </a:prstGeom>
          <a:solidFill>
            <a:schemeClr val="bg1"/>
          </a:solidFill>
        </p:spPr>
      </p:pic>
      <p:pic>
        <p:nvPicPr>
          <p:cNvPr id="1026" name="Picture 2">
            <a:extLst>
              <a:ext uri="{FF2B5EF4-FFF2-40B4-BE49-F238E27FC236}">
                <a16:creationId xmlns:a16="http://schemas.microsoft.com/office/drawing/2014/main" id="{8A68026D-8E15-F638-2001-C00357F185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1297" y="966842"/>
            <a:ext cx="1504036" cy="5219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irzone">
            <a:extLst>
              <a:ext uri="{FF2B5EF4-FFF2-40B4-BE49-F238E27FC236}">
                <a16:creationId xmlns:a16="http://schemas.microsoft.com/office/drawing/2014/main" id="{6ABD0B5E-3146-BCF0-7E79-1FB0193B1C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5758" y="994648"/>
            <a:ext cx="1601763" cy="4140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623E202-2C23-439B-18BD-F47DA6B625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57946" y="897574"/>
            <a:ext cx="1416032" cy="51113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A26DC5F7-D932-5BB0-49C9-E833FC9432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74403" y="876492"/>
            <a:ext cx="1306533" cy="50422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C1ECD140-2B6E-6EC5-DA64-15C6FC2D47F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63018" y="652236"/>
            <a:ext cx="678352" cy="83523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CCE9DA01-2FA6-5940-A9F7-DBE9620E7F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5490" y="1934347"/>
            <a:ext cx="642400" cy="6424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6D64674C-2F0C-5644-0680-3FD5F026538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6868" y="2123040"/>
            <a:ext cx="1507736" cy="26501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FE38AB6A-36E0-AFED-DAC3-EE776DB821E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23582" y="2019023"/>
            <a:ext cx="1572980" cy="473048"/>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ECFD4AEA-63E7-6FF4-7FC2-3D20AC6BBD6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05540" y="1921144"/>
            <a:ext cx="668806" cy="66880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D618DE74-7C10-A297-3135-ED5A40DA7B0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64982" y="1974094"/>
            <a:ext cx="1363864" cy="524323"/>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4E5E997C-F351-2D7F-0BBE-EC60B9E1C6E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9027" y="3145899"/>
            <a:ext cx="1401504" cy="593072"/>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a:extLst>
              <a:ext uri="{FF2B5EF4-FFF2-40B4-BE49-F238E27FC236}">
                <a16:creationId xmlns:a16="http://schemas.microsoft.com/office/drawing/2014/main" id="{3D8607E4-774F-C490-03D7-C5A649A59F0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73448" y="3045241"/>
            <a:ext cx="803382" cy="803382"/>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0" descr="Une image contenant Graphique, Police, cercle, graphisme&#10;&#10;Le contenu généré par l’IA peut être incorrect.">
            <a:extLst>
              <a:ext uri="{FF2B5EF4-FFF2-40B4-BE49-F238E27FC236}">
                <a16:creationId xmlns:a16="http://schemas.microsoft.com/office/drawing/2014/main" id="{3981F29D-88B1-02B3-9E8F-2790E78D1FE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078005" y="3171231"/>
            <a:ext cx="1150841" cy="548448"/>
          </a:xfrm>
          <a:prstGeom prst="rect">
            <a:avLst/>
          </a:prstGeom>
        </p:spPr>
      </p:pic>
      <p:pic>
        <p:nvPicPr>
          <p:cNvPr id="1056" name="Picture 32">
            <a:extLst>
              <a:ext uri="{FF2B5EF4-FFF2-40B4-BE49-F238E27FC236}">
                <a16:creationId xmlns:a16="http://schemas.microsoft.com/office/drawing/2014/main" id="{C1372D00-3E46-5FE2-91D1-943FA03D9D7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42393" y="4225490"/>
            <a:ext cx="781320" cy="634652"/>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descr="Une image contenant Police, Graphique, graphisme, capture d’écran&#10;&#10;Le contenu généré par l’IA peut être incorrect.">
            <a:extLst>
              <a:ext uri="{FF2B5EF4-FFF2-40B4-BE49-F238E27FC236}">
                <a16:creationId xmlns:a16="http://schemas.microsoft.com/office/drawing/2014/main" id="{0A6EC5BF-9824-AB0D-CBA9-E9EB13180208}"/>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62816" y="4409086"/>
            <a:ext cx="1571588" cy="277456"/>
          </a:xfrm>
          <a:prstGeom prst="rect">
            <a:avLst/>
          </a:prstGeom>
        </p:spPr>
      </p:pic>
      <p:pic>
        <p:nvPicPr>
          <p:cNvPr id="1058" name="Picture 34">
            <a:extLst>
              <a:ext uri="{FF2B5EF4-FFF2-40B4-BE49-F238E27FC236}">
                <a16:creationId xmlns:a16="http://schemas.microsoft.com/office/drawing/2014/main" id="{083377E0-46DE-D1FA-B70E-0F42BC95052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800007" y="4354232"/>
            <a:ext cx="1268791" cy="474739"/>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a:extLst>
              <a:ext uri="{FF2B5EF4-FFF2-40B4-BE49-F238E27FC236}">
                <a16:creationId xmlns:a16="http://schemas.microsoft.com/office/drawing/2014/main" id="{5A253AF7-F752-0DDB-2932-E61E7730653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62816" y="5282784"/>
            <a:ext cx="1144821" cy="531524"/>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a:extLst>
              <a:ext uri="{FF2B5EF4-FFF2-40B4-BE49-F238E27FC236}">
                <a16:creationId xmlns:a16="http://schemas.microsoft.com/office/drawing/2014/main" id="{2A0CC822-F6A7-C673-08ED-D72CF8F57F6C}"/>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676698" y="5401866"/>
            <a:ext cx="1655429" cy="265596"/>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a:extLst>
              <a:ext uri="{FF2B5EF4-FFF2-40B4-BE49-F238E27FC236}">
                <a16:creationId xmlns:a16="http://schemas.microsoft.com/office/drawing/2014/main" id="{6E9ED07E-5C8C-272F-2950-869528DC3128}"/>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932370" y="4367910"/>
            <a:ext cx="1472632" cy="417612"/>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a:extLst>
              <a:ext uri="{FF2B5EF4-FFF2-40B4-BE49-F238E27FC236}">
                <a16:creationId xmlns:a16="http://schemas.microsoft.com/office/drawing/2014/main" id="{61C795B2-6724-4387-C37C-A5C8B6F6331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973814" y="5344165"/>
            <a:ext cx="1385589" cy="35736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nera Conseil">
            <a:extLst>
              <a:ext uri="{FF2B5EF4-FFF2-40B4-BE49-F238E27FC236}">
                <a16:creationId xmlns:a16="http://schemas.microsoft.com/office/drawing/2014/main" id="{DB6B5131-DAB9-79BE-BEFF-EDCBFD57837E}"/>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596731" y="3198887"/>
            <a:ext cx="1675341" cy="48864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EDF innove sur son marché avec Smart Electric Lyon, Smart Grid. - Acti">
            <a:extLst>
              <a:ext uri="{FF2B5EF4-FFF2-40B4-BE49-F238E27FC236}">
                <a16:creationId xmlns:a16="http://schemas.microsoft.com/office/drawing/2014/main" id="{F8DC825E-CDFF-E9D0-449A-1C3966C644FF}"/>
              </a:ext>
            </a:extLst>
          </p:cNvPr>
          <p:cNvPicPr>
            <a:picLocks noChangeAspect="1" noChangeArrowheads="1"/>
          </p:cNvPicPr>
          <p:nvPr/>
        </p:nvPicPr>
        <p:blipFill rotWithShape="1">
          <a:blip r:embed="rId25">
            <a:clrChange>
              <a:clrFrom>
                <a:srgbClr val="FFFFFE"/>
              </a:clrFrom>
              <a:clrTo>
                <a:srgbClr val="FFFFFE">
                  <a:alpha val="0"/>
                </a:srgbClr>
              </a:clrTo>
            </a:clrChange>
            <a:extLst>
              <a:ext uri="{28A0092B-C50C-407E-A947-70E740481C1C}">
                <a14:useLocalDpi xmlns:a14="http://schemas.microsoft.com/office/drawing/2010/main" val="0"/>
              </a:ext>
            </a:extLst>
          </a:blip>
          <a:srcRect l="22674" r="24900"/>
          <a:stretch>
            <a:fillRect/>
          </a:stretch>
        </p:blipFill>
        <p:spPr bwMode="auto">
          <a:xfrm>
            <a:off x="5520432" y="2852576"/>
            <a:ext cx="803382" cy="1149319"/>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2" descr="Footer with copyright, author and department information, and date">
            <a:extLst>
              <a:ext uri="{FF2B5EF4-FFF2-40B4-BE49-F238E27FC236}">
                <a16:creationId xmlns:a16="http://schemas.microsoft.com/office/drawing/2014/main" id="{E42F69BB-90F2-3686-D212-87793B735B87}"/>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pic>
        <p:nvPicPr>
          <p:cNvPr id="3" name="Picture 2" descr="MANERGY - Réussir la transition énergétique et environnementale">
            <a:extLst>
              <a:ext uri="{FF2B5EF4-FFF2-40B4-BE49-F238E27FC236}">
                <a16:creationId xmlns:a16="http://schemas.microsoft.com/office/drawing/2014/main" id="{AB360D73-061D-7437-2028-9047C2534F10}"/>
              </a:ext>
            </a:extLst>
          </p:cNvPr>
          <p:cNvPicPr>
            <a:picLocks noChangeAspect="1" noChangeArrowheads="1"/>
          </p:cNvPicPr>
          <p:nvPr/>
        </p:nvPicPr>
        <p:blipFill>
          <a:blip r:embed="rId2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09176" y="4233883"/>
            <a:ext cx="2145464" cy="6618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97E1252E-A1D4-451B-EF3B-D07BC200523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150954" y="5368026"/>
            <a:ext cx="2046897" cy="357407"/>
          </a:xfrm>
          <a:prstGeom prst="rect">
            <a:avLst/>
          </a:prstGeom>
          <a:solidFill>
            <a:schemeClr val="tx2"/>
          </a:solidFill>
        </p:spPr>
      </p:pic>
      <p:pic>
        <p:nvPicPr>
          <p:cNvPr id="10" name="Image 9">
            <a:extLst>
              <a:ext uri="{FF2B5EF4-FFF2-40B4-BE49-F238E27FC236}">
                <a16:creationId xmlns:a16="http://schemas.microsoft.com/office/drawing/2014/main" id="{136C4F14-AA77-A811-AB30-2696B242DC1F}"/>
              </a:ext>
            </a:extLst>
          </p:cNvPr>
          <p:cNvPicPr>
            <a:picLocks noChangeAspect="1"/>
          </p:cNvPicPr>
          <p:nvPr/>
        </p:nvPicPr>
        <p:blipFill>
          <a:blip r:embed="rId28"/>
          <a:stretch>
            <a:fillRect/>
          </a:stretch>
        </p:blipFill>
        <p:spPr>
          <a:xfrm>
            <a:off x="9878315" y="5344165"/>
            <a:ext cx="1624405" cy="357369"/>
          </a:xfrm>
          <a:prstGeom prst="rect">
            <a:avLst/>
          </a:prstGeom>
        </p:spPr>
      </p:pic>
    </p:spTree>
    <p:extLst>
      <p:ext uri="{BB962C8B-B14F-4D97-AF65-F5344CB8AC3E}">
        <p14:creationId xmlns:p14="http://schemas.microsoft.com/office/powerpoint/2010/main" val="1226348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97CB2-24F3-000D-1261-0B7436A2DBA2}"/>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944B185C-D8EB-6234-85D2-EAC6A4A814E0}"/>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300"/>
              </a:spcAft>
              <a:buClr>
                <a:srgbClr val="009999"/>
              </a:buClr>
              <a:defRPr/>
            </a:pPr>
            <a:r>
              <a:rPr lang="fr-FR" sz="2400" b="1" cap="all" dirty="0">
                <a:solidFill>
                  <a:srgbClr val="0070C0"/>
                </a:solidFill>
              </a:rPr>
              <a:t>Le Marché du bâtiment en 2025</a:t>
            </a:r>
          </a:p>
        </p:txBody>
      </p:sp>
      <p:sp>
        <p:nvSpPr>
          <p:cNvPr id="2" name="Espace réservé du numéro de diapositive 4">
            <a:extLst>
              <a:ext uri="{FF2B5EF4-FFF2-40B4-BE49-F238E27FC236}">
                <a16:creationId xmlns:a16="http://schemas.microsoft.com/office/drawing/2014/main" id="{B7F9B8F0-2751-7BF0-4EAE-945FF017AD89}"/>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6</a:t>
            </a:fld>
            <a:endParaRPr lang="en-US" dirty="0"/>
          </a:p>
        </p:txBody>
      </p:sp>
      <p:sp>
        <p:nvSpPr>
          <p:cNvPr id="4" name="Espace réservé du contenu 2">
            <a:extLst>
              <a:ext uri="{FF2B5EF4-FFF2-40B4-BE49-F238E27FC236}">
                <a16:creationId xmlns:a16="http://schemas.microsoft.com/office/drawing/2014/main" id="{8BB0A04A-2DC3-14A8-C0A5-7C4F41B92126}"/>
              </a:ext>
            </a:extLst>
          </p:cNvPr>
          <p:cNvSpPr txBox="1">
            <a:spLocks/>
          </p:cNvSpPr>
          <p:nvPr>
            <p:custDataLst>
              <p:tags r:id="rId1"/>
            </p:custDataLst>
          </p:nvPr>
        </p:nvSpPr>
        <p:spPr bwMode="black">
          <a:xfrm>
            <a:off x="201079" y="1226386"/>
            <a:ext cx="11363948" cy="3886503"/>
          </a:xfrm>
          <a:prstGeom prst="rect">
            <a:avLst/>
          </a:prstGeom>
        </p:spPr>
        <p:txBody>
          <a:bodyPr vert="horz" lIns="91440" tIns="45720" rIns="91440" bIns="45720" rtlCol="0" anchor="t">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sz="1600" b="1" dirty="0">
                <a:solidFill>
                  <a:srgbClr val="0070C0"/>
                </a:solidFill>
                <a:latin typeface="Arial" panose="020B0604020202020204" pitchFamily="34" charset="0"/>
                <a:ea typeface="Calibri" panose="020F0502020204030204" pitchFamily="34" charset="0"/>
                <a:cs typeface="Arial" panose="020B0604020202020204" pitchFamily="34" charset="0"/>
              </a:rPr>
              <a:t>Résidentiel : une amélioration qui reste fragile</a:t>
            </a:r>
          </a:p>
          <a:p>
            <a:pPr marL="285750" indent="-285750" algn="just">
              <a:spcAft>
                <a:spcPts val="600"/>
              </a:spcAft>
              <a:buClr>
                <a:srgbClr val="FF0000"/>
              </a:buClr>
              <a:buFont typeface="Arial" panose="020B0604020202020204" pitchFamily="34" charset="0"/>
              <a:buChar char="•"/>
              <a:defRPr/>
            </a:pPr>
            <a:r>
              <a:rPr lang="fr-FR" sz="1600" b="1" dirty="0">
                <a:solidFill>
                  <a:srgbClr val="404040"/>
                </a:solidFill>
                <a:latin typeface="Arial" panose="020B0604020202020204" pitchFamily="34" charset="0"/>
                <a:ea typeface="Calibri" panose="020F0502020204030204" pitchFamily="34" charset="0"/>
                <a:cs typeface="Arial" panose="020B0604020202020204" pitchFamily="34" charset="0"/>
              </a:rPr>
              <a:t>Le neuf</a:t>
            </a: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 repart légèrement mais reste très en dessous des standards historiques.</a:t>
            </a:r>
          </a:p>
          <a:p>
            <a:pPr marL="285750" indent="-285750" algn="just">
              <a:spcAft>
                <a:spcPts val="600"/>
              </a:spcAft>
              <a:buClr>
                <a:srgbClr val="FF0000"/>
              </a:buClr>
              <a:buFont typeface="Arial" panose="020B0604020202020204" pitchFamily="34" charset="0"/>
              <a:buChar char="•"/>
              <a:defRPr/>
            </a:pPr>
            <a:r>
              <a:rPr lang="fr-FR" sz="1600" b="1" dirty="0">
                <a:solidFill>
                  <a:srgbClr val="404040"/>
                </a:solidFill>
                <a:latin typeface="Arial" panose="020B0604020202020204" pitchFamily="34" charset="0"/>
                <a:cs typeface="Arial" panose="020B0604020202020204" pitchFamily="34" charset="0"/>
              </a:rPr>
              <a:t>L’ancien</a:t>
            </a:r>
            <a:r>
              <a:rPr lang="fr-FR" sz="1600" dirty="0">
                <a:solidFill>
                  <a:srgbClr val="404040"/>
                </a:solidFill>
                <a:latin typeface="Arial" panose="020B0604020202020204" pitchFamily="34" charset="0"/>
                <a:cs typeface="Arial" panose="020B0604020202020204" pitchFamily="34" charset="0"/>
              </a:rPr>
              <a:t> montre les premiers signes d’amélioration, soutenu par les taux et une demande prudente mais présente.</a:t>
            </a:r>
          </a:p>
          <a:p>
            <a:pPr marL="285750" indent="-285750" algn="just">
              <a:spcAft>
                <a:spcPts val="600"/>
              </a:spcAft>
              <a:buClr>
                <a:srgbClr val="FF0000"/>
              </a:buClr>
              <a:buFont typeface="Arial" panose="020B0604020202020204" pitchFamily="34" charset="0"/>
              <a:buChar char="•"/>
              <a:defRPr/>
            </a:pPr>
            <a:endParaRPr lang="fr-FR" sz="1600" dirty="0">
              <a:latin typeface="Arial" panose="020B0604020202020204" pitchFamily="34" charset="0"/>
              <a:ea typeface="Calibri" panose="020F0502020204030204" pitchFamily="34" charset="0"/>
              <a:cs typeface="Arial" panose="020B0604020202020204" pitchFamily="34" charset="0"/>
            </a:endParaRPr>
          </a:p>
          <a:p>
            <a:pPr algn="just">
              <a:spcAft>
                <a:spcPts val="600"/>
              </a:spcAft>
              <a:buClr>
                <a:srgbClr val="FF0000"/>
              </a:buClr>
              <a:defRPr/>
            </a:pPr>
            <a:r>
              <a:rPr lang="fr-FR" sz="1600" b="1" dirty="0">
                <a:solidFill>
                  <a:srgbClr val="0070C0"/>
                </a:solidFill>
                <a:latin typeface="Arial" panose="020B0604020202020204" pitchFamily="34" charset="0"/>
                <a:ea typeface="Calibri" panose="020F0502020204030204" pitchFamily="34" charset="0"/>
                <a:cs typeface="Arial" panose="020B0604020202020204" pitchFamily="34" charset="0"/>
              </a:rPr>
              <a:t>Tertiaire : stabilisation à bas niveau</a:t>
            </a:r>
          </a:p>
          <a:p>
            <a:pPr algn="just">
              <a:spcAft>
                <a:spcPts val="600"/>
              </a:spcAft>
              <a:buClr>
                <a:srgbClr val="FF0000"/>
              </a:buClr>
              <a:defRPr/>
            </a:pPr>
            <a:r>
              <a:rPr lang="fr-FR" sz="1600" b="1" dirty="0">
                <a:solidFill>
                  <a:srgbClr val="0070C0"/>
                </a:solidFill>
                <a:latin typeface="Arial" panose="020B0604020202020204" pitchFamily="34" charset="0"/>
                <a:ea typeface="Calibri" panose="020F0502020204030204" pitchFamily="34" charset="0"/>
                <a:cs typeface="Arial" panose="020B0604020202020204" pitchFamily="34" charset="0"/>
              </a:rPr>
              <a:t>Quelques signaux positifs mais un marché structurellement affaibli</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ea typeface="Calibri" panose="020F0502020204030204" pitchFamily="34" charset="0"/>
                <a:cs typeface="Arial" panose="020B0604020202020204" pitchFamily="34" charset="0"/>
              </a:rPr>
              <a:t>L’in</a:t>
            </a:r>
            <a:r>
              <a:rPr lang="fr-FR" sz="1600" dirty="0">
                <a:solidFill>
                  <a:srgbClr val="404040"/>
                </a:solidFill>
                <a:latin typeface="Arial" panose="020B0604020202020204" pitchFamily="34" charset="0"/>
                <a:cs typeface="Arial" panose="020B0604020202020204" pitchFamily="34" charset="0"/>
              </a:rPr>
              <a:t>vestissement immobilier d’entreprise reste </a:t>
            </a:r>
            <a:r>
              <a:rPr lang="fr-FR" sz="1600" b="1" dirty="0">
                <a:solidFill>
                  <a:srgbClr val="404040"/>
                </a:solidFill>
                <a:latin typeface="Arial" panose="020B0604020202020204" pitchFamily="34" charset="0"/>
                <a:cs typeface="Arial" panose="020B0604020202020204" pitchFamily="34" charset="0"/>
              </a:rPr>
              <a:t>faible mais stable</a:t>
            </a:r>
            <a:r>
              <a:rPr lang="fr-FR" sz="1600" dirty="0">
                <a:solidFill>
                  <a:srgbClr val="404040"/>
                </a:solidFill>
                <a:latin typeface="Arial" panose="020B0604020202020204" pitchFamily="34" charset="0"/>
                <a:cs typeface="Arial" panose="020B0604020202020204" pitchFamily="34" charset="0"/>
              </a:rPr>
              <a:t>, avec un net écart entre Paris </a:t>
            </a:r>
            <a:br>
              <a:rPr lang="fr-FR" sz="1600" dirty="0">
                <a:solidFill>
                  <a:srgbClr val="404040"/>
                </a:solidFill>
                <a:latin typeface="Arial" panose="020B0604020202020204" pitchFamily="34" charset="0"/>
                <a:cs typeface="Arial" panose="020B0604020202020204" pitchFamily="34" charset="0"/>
              </a:rPr>
            </a:br>
            <a:r>
              <a:rPr lang="fr-FR" sz="1600" dirty="0">
                <a:solidFill>
                  <a:srgbClr val="404040"/>
                </a:solidFill>
                <a:latin typeface="Arial" panose="020B0604020202020204" pitchFamily="34" charset="0"/>
                <a:cs typeface="Arial" panose="020B0604020202020204" pitchFamily="34" charset="0"/>
              </a:rPr>
              <a:t>(+44% vs 2024) et le reste du pays (-23% vs 2024).</a:t>
            </a:r>
          </a:p>
          <a:p>
            <a:pPr marL="285750" indent="-285750" algn="just">
              <a:spcAft>
                <a:spcPts val="600"/>
              </a:spcAft>
              <a:buClr>
                <a:srgbClr val="FF0000"/>
              </a:buClr>
              <a:buFont typeface="Arial" panose="020B0604020202020204" pitchFamily="34" charset="0"/>
              <a:buChar char="•"/>
              <a:defRPr/>
            </a:pPr>
            <a:r>
              <a:rPr lang="fr-FR" sz="1600" dirty="0">
                <a:solidFill>
                  <a:srgbClr val="404040"/>
                </a:solidFill>
                <a:latin typeface="Arial" panose="020B0604020202020204" pitchFamily="34" charset="0"/>
                <a:cs typeface="Arial" panose="020B0604020202020204" pitchFamily="34" charset="0"/>
              </a:rPr>
              <a:t>Le marché des bureaux demeure </a:t>
            </a:r>
            <a:r>
              <a:rPr lang="fr-FR" sz="1600" b="1" dirty="0">
                <a:solidFill>
                  <a:srgbClr val="404040"/>
                </a:solidFill>
                <a:latin typeface="Arial" panose="020B0604020202020204" pitchFamily="34" charset="0"/>
                <a:cs typeface="Arial" panose="020B0604020202020204" pitchFamily="34" charset="0"/>
              </a:rPr>
              <a:t>sous tension</a:t>
            </a:r>
            <a:r>
              <a:rPr lang="fr-FR" sz="1600" dirty="0">
                <a:solidFill>
                  <a:srgbClr val="404040"/>
                </a:solidFill>
                <a:latin typeface="Arial" panose="020B0604020202020204" pitchFamily="34" charset="0"/>
                <a:cs typeface="Arial" panose="020B0604020202020204" pitchFamily="34" charset="0"/>
              </a:rPr>
              <a:t>, avec vacance élevée en périphérie (jusqu’à 30%).</a:t>
            </a:r>
            <a:endParaRPr lang="fr-FR" sz="1600" dirty="0">
              <a:solidFill>
                <a:srgbClr val="404040"/>
              </a:solidFill>
              <a:latin typeface="Arial" panose="020B0604020202020204" pitchFamily="34" charset="0"/>
              <a:ea typeface="Calibri" panose="020F0502020204030204" pitchFamily="34" charset="0"/>
              <a:cs typeface="Arial" panose="020B0604020202020204" pitchFamily="34" charset="0"/>
            </a:endParaRPr>
          </a:p>
          <a:p>
            <a:pPr marL="285750" indent="-285750" algn="just">
              <a:spcAft>
                <a:spcPts val="600"/>
              </a:spcAft>
              <a:buClr>
                <a:srgbClr val="FF0000"/>
              </a:buClr>
              <a:buFont typeface="Arial" panose="020B0604020202020204" pitchFamily="34" charset="0"/>
              <a:buChar char="•"/>
              <a:defRPr/>
            </a:pPr>
            <a:endParaRPr lang="fr-FR" sz="1600" dirty="0">
              <a:latin typeface="Arial" panose="020B0604020202020204" pitchFamily="34" charset="0"/>
              <a:ea typeface="Calibri" panose="020F0502020204030204" pitchFamily="34" charset="0"/>
              <a:cs typeface="Arial" panose="020B0604020202020204" pitchFamily="34" charset="0"/>
            </a:endParaRPr>
          </a:p>
        </p:txBody>
      </p:sp>
      <p:sp>
        <p:nvSpPr>
          <p:cNvPr id="3" name="Footer Placeholder 2" descr="Footer with copyright, author and department information, and date">
            <a:extLst>
              <a:ext uri="{FF2B5EF4-FFF2-40B4-BE49-F238E27FC236}">
                <a16:creationId xmlns:a16="http://schemas.microsoft.com/office/drawing/2014/main" id="{81C47D41-436D-C2A6-7A18-5BC721D322C8}"/>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3146855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9F974-B25E-DEEC-2F60-663CED24F44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63A4ACA2-9505-B07C-6339-5133AF9CB216}"/>
              </a:ext>
            </a:extLst>
          </p:cNvPr>
          <p:cNvSpPr txBox="1">
            <a:spLocks/>
          </p:cNvSpPr>
          <p:nvPr/>
        </p:nvSpPr>
        <p:spPr bwMode="gray">
          <a:xfrm>
            <a:off x="3922005" y="3772771"/>
            <a:ext cx="7982916" cy="1692369"/>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t>Evaluation du marché </a:t>
            </a:r>
            <a:b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br>
            <a: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t>des BACS</a:t>
            </a:r>
          </a:p>
          <a:p>
            <a:r>
              <a:rPr lang="fr-FR" sz="4800" dirty="0">
                <a:solidFill>
                  <a:srgbClr val="0070C0"/>
                </a:solidFill>
                <a:latin typeface="Arial" panose="020B0604020202020204" pitchFamily="34" charset="0"/>
                <a:ea typeface="ABBvoice Light" panose="020D0403020503020204" pitchFamily="34" charset="0"/>
                <a:cs typeface="Arial" panose="020B0604020202020204" pitchFamily="34" charset="0"/>
              </a:rPr>
              <a:t>Année 2025</a:t>
            </a:r>
            <a:endParaRPr lang="pl-PL" sz="4800" dirty="0">
              <a:solidFill>
                <a:srgbClr val="0070C0"/>
              </a:solidFill>
              <a:latin typeface="Arial" panose="020B0604020202020204" pitchFamily="34" charset="0"/>
              <a:ea typeface="ABBvoice Light" panose="020D0403020503020204" pitchFamily="34" charset="0"/>
              <a:cs typeface="Arial" panose="020B0604020202020204" pitchFamily="34" charset="0"/>
            </a:endParaRPr>
          </a:p>
        </p:txBody>
      </p:sp>
      <p:sp>
        <p:nvSpPr>
          <p:cNvPr id="9" name="Title 1">
            <a:extLst>
              <a:ext uri="{FF2B5EF4-FFF2-40B4-BE49-F238E27FC236}">
                <a16:creationId xmlns:a16="http://schemas.microsoft.com/office/drawing/2014/main" id="{684137D2-81F9-64CF-319E-D5A9DA0A3557}"/>
              </a:ext>
            </a:extLst>
          </p:cNvPr>
          <p:cNvSpPr txBox="1">
            <a:spLocks/>
          </p:cNvSpPr>
          <p:nvPr/>
        </p:nvSpPr>
        <p:spPr bwMode="gray">
          <a:xfrm>
            <a:off x="901057" y="2860163"/>
            <a:ext cx="3222281" cy="3965944"/>
          </a:xfrm>
          <a:prstGeom prst="rect">
            <a:avLst/>
          </a:prstGeom>
        </p:spPr>
        <p:txBody>
          <a:bodyPr vert="horz" lIns="0" tIns="0" rIns="0" bIns="0" rtlCol="0" anchor="b">
            <a:noAutofit/>
          </a:bodyPr>
          <a:lstStyle>
            <a:lvl1pPr algn="l" defTabSz="914491" rtl="0" eaLnBrk="1" latinLnBrk="0" hangingPunct="1">
              <a:spcBef>
                <a:spcPct val="0"/>
              </a:spcBef>
              <a:buNone/>
              <a:defRPr sz="3200" b="1" kern="1200">
                <a:solidFill>
                  <a:schemeClr val="bg1"/>
                </a:solidFill>
                <a:latin typeface="+mj-lt"/>
                <a:ea typeface="+mj-ea"/>
                <a:cs typeface="+mj-cs"/>
              </a:defRPr>
            </a:lvl1pPr>
          </a:lstStyle>
          <a:p>
            <a:r>
              <a:rPr lang="en-US" sz="40100" dirty="0">
                <a:solidFill>
                  <a:srgbClr val="0070C0"/>
                </a:solidFill>
              </a:rPr>
              <a:t>2</a:t>
            </a:r>
          </a:p>
        </p:txBody>
      </p:sp>
    </p:spTree>
    <p:extLst>
      <p:ext uri="{BB962C8B-B14F-4D97-AF65-F5344CB8AC3E}">
        <p14:creationId xmlns:p14="http://schemas.microsoft.com/office/powerpoint/2010/main" val="3600794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AFC23-FDAE-58F5-B479-A333838A27FB}"/>
            </a:ext>
          </a:extLst>
        </p:cNvPr>
        <p:cNvGrpSpPr/>
        <p:nvPr/>
      </p:nvGrpSpPr>
      <p:grpSpPr>
        <a:xfrm>
          <a:off x="0" y="0"/>
          <a:ext cx="0" cy="0"/>
          <a:chOff x="0" y="0"/>
          <a:chExt cx="0" cy="0"/>
        </a:xfrm>
      </p:grpSpPr>
      <p:sp>
        <p:nvSpPr>
          <p:cNvPr id="33" name="Title 1" descr="Slide headline">
            <a:extLst>
              <a:ext uri="{FF2B5EF4-FFF2-40B4-BE49-F238E27FC236}">
                <a16:creationId xmlns:a16="http://schemas.microsoft.com/office/drawing/2014/main" id="{82877B9A-D5CE-1012-DEBA-F92CAAD6278F}"/>
              </a:ext>
            </a:extLst>
          </p:cNvPr>
          <p:cNvSpPr txBox="1">
            <a:spLocks/>
          </p:cNvSpPr>
          <p:nvPr/>
        </p:nvSpPr>
        <p:spPr bwMode="black">
          <a:xfrm>
            <a:off x="201079" y="138008"/>
            <a:ext cx="1283826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400" b="1" cap="all" dirty="0">
                <a:solidFill>
                  <a:srgbClr val="0070C0"/>
                </a:solidFill>
                <a:cs typeface="Arial"/>
              </a:rPr>
              <a:t>le marché de la régulation et de la </a:t>
            </a:r>
            <a:r>
              <a:rPr lang="fr-FR" sz="2400" b="1" cap="all" dirty="0" err="1">
                <a:solidFill>
                  <a:srgbClr val="0070C0"/>
                </a:solidFill>
                <a:cs typeface="Arial"/>
              </a:rPr>
              <a:t>gtb</a:t>
            </a:r>
            <a:r>
              <a:rPr lang="fr-FR" sz="2400" b="1" cap="all" dirty="0">
                <a:solidFill>
                  <a:srgbClr val="0070C0"/>
                </a:solidFill>
                <a:cs typeface="Arial"/>
              </a:rPr>
              <a:t> EN 2025 : </a:t>
            </a:r>
            <a:r>
              <a:rPr lang="fr-FR" sz="2400" b="1" cap="all" dirty="0">
                <a:highlight>
                  <a:srgbClr val="00FF00"/>
                </a:highlight>
                <a:cs typeface="Arial"/>
              </a:rPr>
              <a:t>+3,5%</a:t>
            </a:r>
          </a:p>
        </p:txBody>
      </p:sp>
      <p:sp>
        <p:nvSpPr>
          <p:cNvPr id="2" name="Espace réservé du numéro de diapositive 4">
            <a:extLst>
              <a:ext uri="{FF2B5EF4-FFF2-40B4-BE49-F238E27FC236}">
                <a16:creationId xmlns:a16="http://schemas.microsoft.com/office/drawing/2014/main" id="{0527FEE9-A110-0D40-AF69-A6F399BA2D8C}"/>
              </a:ext>
            </a:extLst>
          </p:cNvPr>
          <p:cNvSpPr>
            <a:spLocks noGrp="1"/>
          </p:cNvSpPr>
          <p:nvPr>
            <p:ph type="sldNum" sz="quarter" idx="11"/>
          </p:nvPr>
        </p:nvSpPr>
        <p:spPr>
          <a:xfrm>
            <a:off x="410400" y="6276510"/>
            <a:ext cx="745300" cy="547200"/>
          </a:xfrm>
        </p:spPr>
        <p:txBody>
          <a:bodyPr/>
          <a:lstStyle/>
          <a:p>
            <a:r>
              <a:rPr lang="en-US" dirty="0"/>
              <a:t>Page </a:t>
            </a:r>
            <a:fld id="{15EBE321-CBB1-4E91-BD14-37C8D44326FB}" type="slidenum">
              <a:rPr lang="en-US" smtClean="0"/>
              <a:pPr/>
              <a:t>8</a:t>
            </a:fld>
            <a:endParaRPr lang="en-US" dirty="0"/>
          </a:p>
        </p:txBody>
      </p:sp>
      <p:sp>
        <p:nvSpPr>
          <p:cNvPr id="4" name="Espace réservé du contenu 2">
            <a:extLst>
              <a:ext uri="{FF2B5EF4-FFF2-40B4-BE49-F238E27FC236}">
                <a16:creationId xmlns:a16="http://schemas.microsoft.com/office/drawing/2014/main" id="{FBE88AA2-424D-B0A6-6FC3-684A5331BDB6}"/>
              </a:ext>
            </a:extLst>
          </p:cNvPr>
          <p:cNvSpPr txBox="1">
            <a:spLocks/>
          </p:cNvSpPr>
          <p:nvPr>
            <p:custDataLst>
              <p:tags r:id="rId1"/>
            </p:custDataLst>
          </p:nvPr>
        </p:nvSpPr>
        <p:spPr bwMode="black">
          <a:xfrm>
            <a:off x="259499" y="1537942"/>
            <a:ext cx="11436553" cy="1565915"/>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buClr>
                <a:srgbClr val="FF0000"/>
              </a:buClr>
              <a:defRPr/>
            </a:pPr>
            <a:r>
              <a:rPr lang="fr-FR" altLang="fr-FR" sz="1600" dirty="0">
                <a:solidFill>
                  <a:srgbClr val="0070C0"/>
                </a:solidFill>
                <a:latin typeface="Arial" panose="020B0604020202020204" pitchFamily="34" charset="0"/>
                <a:cs typeface="Arial" panose="020B0604020202020204" pitchFamily="34" charset="0"/>
              </a:rPr>
              <a:t>La croissance du marché repose principalement :</a:t>
            </a:r>
          </a:p>
          <a:p>
            <a:pPr marL="800100" lvl="1" indent="-342900" algn="just">
              <a:spcAft>
                <a:spcPts val="600"/>
              </a:spcAft>
              <a:buClr>
                <a:srgbClr val="FF0000"/>
              </a:buClr>
              <a:buFont typeface="Arial" panose="020B0604020202020204" pitchFamily="34" charset="0"/>
              <a:buChar char="•"/>
              <a:defRPr/>
            </a:pPr>
            <a:r>
              <a:rPr lang="fr-FR" altLang="fr-FR" sz="1600" dirty="0">
                <a:solidFill>
                  <a:srgbClr val="0070C0"/>
                </a:solidFill>
                <a:latin typeface="Arial" panose="020B0604020202020204" pitchFamily="34" charset="0"/>
                <a:cs typeface="Arial" panose="020B0604020202020204" pitchFamily="34" charset="0"/>
              </a:rPr>
              <a:t>sur l’installation de solution BACS en </a:t>
            </a:r>
            <a:r>
              <a:rPr lang="fr-FR" altLang="fr-FR" sz="1600" b="1" dirty="0">
                <a:solidFill>
                  <a:srgbClr val="0070C0"/>
                </a:solidFill>
                <a:latin typeface="Arial" panose="020B0604020202020204" pitchFamily="34" charset="0"/>
                <a:cs typeface="Arial" panose="020B0604020202020204" pitchFamily="34" charset="0"/>
              </a:rPr>
              <a:t>rénovation</a:t>
            </a:r>
          </a:p>
          <a:p>
            <a:pPr marL="1257300" lvl="2" indent="-342900" algn="just">
              <a:spcAft>
                <a:spcPts val="600"/>
              </a:spcAft>
              <a:buClr>
                <a:srgbClr val="FF0000"/>
              </a:buClr>
              <a:buFont typeface="Arial" panose="020B0604020202020204" pitchFamily="34" charset="0"/>
              <a:buChar char="•"/>
              <a:defRPr/>
            </a:pPr>
            <a:r>
              <a:rPr lang="fr-FR" altLang="fr-FR" sz="1600" dirty="0">
                <a:solidFill>
                  <a:srgbClr val="0070C0"/>
                </a:solidFill>
                <a:latin typeface="Arial" panose="020B0604020202020204" pitchFamily="34" charset="0"/>
                <a:cs typeface="Arial" panose="020B0604020202020204" pitchFamily="34" charset="0"/>
              </a:rPr>
              <a:t>avec une </a:t>
            </a:r>
            <a:r>
              <a:rPr lang="fr-FR" altLang="fr-FR" sz="1600" b="1" dirty="0">
                <a:solidFill>
                  <a:srgbClr val="0070C0"/>
                </a:solidFill>
                <a:latin typeface="Arial" panose="020B0604020202020204" pitchFamily="34" charset="0"/>
                <a:cs typeface="Arial" panose="020B0604020202020204" pitchFamily="34" charset="0"/>
              </a:rPr>
              <a:t>dynamique plus forte</a:t>
            </a:r>
            <a:r>
              <a:rPr lang="fr-FR" altLang="fr-FR" sz="1600" dirty="0">
                <a:solidFill>
                  <a:srgbClr val="0070C0"/>
                </a:solidFill>
                <a:latin typeface="Arial" panose="020B0604020202020204" pitchFamily="34" charset="0"/>
                <a:cs typeface="Arial" panose="020B0604020202020204" pitchFamily="34" charset="0"/>
              </a:rPr>
              <a:t> observée dans le </a:t>
            </a:r>
            <a:r>
              <a:rPr lang="fr-FR" altLang="fr-FR" sz="1600" b="1" dirty="0">
                <a:solidFill>
                  <a:srgbClr val="0070C0"/>
                </a:solidFill>
                <a:latin typeface="Arial" panose="020B0604020202020204" pitchFamily="34" charset="0"/>
                <a:cs typeface="Arial" panose="020B0604020202020204" pitchFamily="34" charset="0"/>
              </a:rPr>
              <a:t>tertiaire</a:t>
            </a:r>
          </a:p>
          <a:p>
            <a:pPr marL="1257300" lvl="2" indent="-342900" algn="just">
              <a:spcAft>
                <a:spcPts val="600"/>
              </a:spcAft>
              <a:buClr>
                <a:srgbClr val="FF0000"/>
              </a:buClr>
              <a:buFont typeface="Arial" panose="020B0604020202020204" pitchFamily="34" charset="0"/>
              <a:buChar char="•"/>
              <a:defRPr/>
            </a:pPr>
            <a:r>
              <a:rPr lang="fr-FR" altLang="fr-FR" sz="1600" dirty="0">
                <a:solidFill>
                  <a:srgbClr val="0070C0"/>
                </a:solidFill>
                <a:latin typeface="Arial" panose="020B0604020202020204" pitchFamily="34" charset="0"/>
                <a:cs typeface="Arial" panose="020B0604020202020204" pitchFamily="34" charset="0"/>
              </a:rPr>
              <a:t>et une priorité donnée à la </a:t>
            </a:r>
            <a:r>
              <a:rPr lang="fr-FR" altLang="fr-FR" sz="1600" b="1" dirty="0">
                <a:solidFill>
                  <a:srgbClr val="0070C0"/>
                </a:solidFill>
                <a:latin typeface="Arial" panose="020B0604020202020204" pitchFamily="34" charset="0"/>
                <a:cs typeface="Arial" panose="020B0604020202020204" pitchFamily="34" charset="0"/>
              </a:rPr>
              <a:t>régulation des systèmes CVC.</a:t>
            </a:r>
          </a:p>
        </p:txBody>
      </p:sp>
      <p:sp>
        <p:nvSpPr>
          <p:cNvPr id="9" name="Espace réservé du contenu 2">
            <a:extLst>
              <a:ext uri="{FF2B5EF4-FFF2-40B4-BE49-F238E27FC236}">
                <a16:creationId xmlns:a16="http://schemas.microsoft.com/office/drawing/2014/main" id="{21757610-B743-C140-881E-D6464DFC1219}"/>
              </a:ext>
            </a:extLst>
          </p:cNvPr>
          <p:cNvSpPr txBox="1">
            <a:spLocks/>
          </p:cNvSpPr>
          <p:nvPr>
            <p:custDataLst>
              <p:tags r:id="rId2"/>
            </p:custDataLst>
          </p:nvPr>
        </p:nvSpPr>
        <p:spPr bwMode="black">
          <a:xfrm>
            <a:off x="259499" y="914937"/>
            <a:ext cx="11436553" cy="374441"/>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507"/>
              </a:spcAft>
              <a:buClr>
                <a:srgbClr val="FF0000"/>
              </a:buClr>
              <a:defRPr/>
            </a:pPr>
            <a:r>
              <a:rPr lang="fr-FR" altLang="fr-FR" sz="2000" b="1" dirty="0">
                <a:solidFill>
                  <a:srgbClr val="0070C0"/>
                </a:solidFill>
                <a:latin typeface="Arial" panose="020B0604020202020204" pitchFamily="34" charset="0"/>
                <a:cs typeface="Arial" panose="020B0604020202020204" pitchFamily="34" charset="0"/>
              </a:rPr>
              <a:t>« </a:t>
            </a:r>
            <a:r>
              <a:rPr lang="fr-FR" altLang="fr-FR" sz="2000" b="1" u="sng" dirty="0">
                <a:solidFill>
                  <a:srgbClr val="0070C0"/>
                </a:solidFill>
                <a:latin typeface="Arial" panose="020B0604020202020204" pitchFamily="34" charset="0"/>
                <a:cs typeface="Arial" panose="020B0604020202020204" pitchFamily="34" charset="0"/>
              </a:rPr>
              <a:t>Une croissance portée par les standards de marché</a:t>
            </a:r>
            <a:r>
              <a:rPr lang="fr-FR" altLang="fr-FR" sz="2000" b="1" dirty="0">
                <a:solidFill>
                  <a:srgbClr val="0070C0"/>
                </a:solidFill>
                <a:latin typeface="Arial" panose="020B0604020202020204" pitchFamily="34" charset="0"/>
                <a:cs typeface="Arial" panose="020B0604020202020204" pitchFamily="34" charset="0"/>
              </a:rPr>
              <a:t> »</a:t>
            </a:r>
            <a:endParaRPr lang="fr-FR" sz="2800" dirty="0">
              <a:highlight>
                <a:srgbClr val="00FF00"/>
              </a:highlight>
              <a:latin typeface="Arial" panose="020B0604020202020204" pitchFamily="34" charset="0"/>
              <a:ea typeface="Calibri" panose="020F0502020204030204" pitchFamily="34" charset="0"/>
              <a:cs typeface="Arial" panose="020B0604020202020204" pitchFamily="34" charset="0"/>
            </a:endParaRPr>
          </a:p>
        </p:txBody>
      </p:sp>
      <p:sp>
        <p:nvSpPr>
          <p:cNvPr id="13" name="Flèche : bas 12">
            <a:extLst>
              <a:ext uri="{FF2B5EF4-FFF2-40B4-BE49-F238E27FC236}">
                <a16:creationId xmlns:a16="http://schemas.microsoft.com/office/drawing/2014/main" id="{C60A3DD6-9152-A743-0BFC-63DD2736FDD2}"/>
              </a:ext>
            </a:extLst>
          </p:cNvPr>
          <p:cNvSpPr/>
          <p:nvPr/>
        </p:nvSpPr>
        <p:spPr>
          <a:xfrm rot="10800000">
            <a:off x="8623513" y="138008"/>
            <a:ext cx="328463" cy="388263"/>
          </a:xfrm>
          <a:prstGeom prst="downArrow">
            <a:avLst/>
          </a:prstGeom>
          <a:solidFill>
            <a:srgbClr val="03BD1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contenu 2">
            <a:extLst>
              <a:ext uri="{FF2B5EF4-FFF2-40B4-BE49-F238E27FC236}">
                <a16:creationId xmlns:a16="http://schemas.microsoft.com/office/drawing/2014/main" id="{F661E4A1-950D-1AF7-814F-ED44E915B1B8}"/>
              </a:ext>
            </a:extLst>
          </p:cNvPr>
          <p:cNvSpPr txBox="1">
            <a:spLocks/>
          </p:cNvSpPr>
          <p:nvPr>
            <p:custDataLst>
              <p:tags r:id="rId3"/>
            </p:custDataLst>
          </p:nvPr>
        </p:nvSpPr>
        <p:spPr bwMode="black">
          <a:xfrm>
            <a:off x="-135794" y="3235646"/>
            <a:ext cx="11713464" cy="2633470"/>
          </a:xfrm>
          <a:prstGeom prst="rect">
            <a:avLst/>
          </a:prstGeom>
        </p:spPr>
        <p:txBody>
          <a:bodyPr vert="horz" lIns="91440" tIns="45720" rIns="91440" bIns="45720" rtlCol="0" anchor="ctr">
            <a:noAutofit/>
          </a:bodyPr>
          <a:lstStyle>
            <a:defPPr>
              <a:defRPr lang="fr-FR"/>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lgn="just">
              <a:spcAft>
                <a:spcPts val="600"/>
              </a:spcAft>
            </a:pPr>
            <a:r>
              <a:rPr lang="fr-FR" altLang="fr-FR" sz="1600" u="sng" dirty="0">
                <a:solidFill>
                  <a:srgbClr val="404040"/>
                </a:solidFill>
                <a:latin typeface="Arial" panose="020B0604020202020204" pitchFamily="34" charset="0"/>
                <a:cs typeface="Arial" panose="020B0604020202020204" pitchFamily="34" charset="0"/>
              </a:rPr>
              <a:t>Constats</a:t>
            </a:r>
            <a:r>
              <a:rPr lang="fr-FR" altLang="fr-FR" sz="1600" dirty="0">
                <a:solidFill>
                  <a:srgbClr val="404040"/>
                </a:solidFill>
                <a:latin typeface="Arial" panose="020B0604020202020204" pitchFamily="34" charset="0"/>
                <a:cs typeface="Arial" panose="020B0604020202020204" pitchFamily="34" charset="0"/>
              </a:rPr>
              <a:t> : </a:t>
            </a:r>
          </a:p>
          <a:p>
            <a:pPr marL="800100" lvl="1" indent="-342900" algn="just">
              <a:spcAft>
                <a:spcPts val="600"/>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L’attractivité de ce marché continue à attirer de </a:t>
            </a:r>
            <a:r>
              <a:rPr lang="fr-FR" altLang="fr-FR" sz="1600" b="1" dirty="0">
                <a:solidFill>
                  <a:srgbClr val="0070C0"/>
                </a:solidFill>
                <a:latin typeface="Arial" panose="020B0604020202020204" pitchFamily="34" charset="0"/>
                <a:cs typeface="Arial" panose="020B0604020202020204" pitchFamily="34" charset="0"/>
              </a:rPr>
              <a:t>nouveaux acteurs</a:t>
            </a:r>
            <a:r>
              <a:rPr lang="fr-FR" altLang="fr-FR" sz="1600" dirty="0">
                <a:solidFill>
                  <a:srgbClr val="0070C0"/>
                </a:solidFill>
                <a:latin typeface="Arial" panose="020B0604020202020204" pitchFamily="34" charset="0"/>
                <a:cs typeface="Arial" panose="020B0604020202020204" pitchFamily="34" charset="0"/>
              </a:rPr>
              <a:t> </a:t>
            </a:r>
            <a:r>
              <a:rPr lang="fr-FR" altLang="fr-FR" sz="1600" dirty="0">
                <a:solidFill>
                  <a:srgbClr val="404040"/>
                </a:solidFill>
                <a:latin typeface="Arial" panose="020B0604020202020204" pitchFamily="34" charset="0"/>
                <a:cs typeface="Arial" panose="020B0604020202020204" pitchFamily="34" charset="0"/>
              </a:rPr>
              <a:t>(fabricants, éditeurs de logiciels, bureaux de contrôle) qui </a:t>
            </a:r>
            <a:r>
              <a:rPr lang="fr-FR" altLang="fr-FR" sz="1600" b="1" dirty="0">
                <a:solidFill>
                  <a:srgbClr val="0070C0"/>
                </a:solidFill>
                <a:latin typeface="Arial" panose="020B0604020202020204" pitchFamily="34" charset="0"/>
                <a:cs typeface="Arial" panose="020B0604020202020204" pitchFamily="34" charset="0"/>
              </a:rPr>
              <a:t>adaptent progressivement leurs offres aux référentiels de marché</a:t>
            </a:r>
            <a:r>
              <a:rPr lang="fr-FR" altLang="fr-FR" sz="1600" dirty="0">
                <a:solidFill>
                  <a:srgbClr val="404040"/>
                </a:solidFill>
                <a:latin typeface="Arial" panose="020B0604020202020204" pitchFamily="34" charset="0"/>
                <a:cs typeface="Arial" panose="020B0604020202020204" pitchFamily="34" charset="0"/>
              </a:rPr>
              <a:t> (EN ISO 52120-1, protocoles standardisés ouverts) portés par l’ACR, l’ALLIANCE BACS et l’ensemble de la filière.</a:t>
            </a:r>
          </a:p>
          <a:p>
            <a:pPr marL="800100" lvl="1" indent="-342900" algn="just">
              <a:spcAft>
                <a:spcPts val="600"/>
              </a:spcAft>
              <a:buClr>
                <a:srgbClr val="FF0000"/>
              </a:buClr>
              <a:buFont typeface="Arial" panose="020B0604020202020204" pitchFamily="34" charset="0"/>
              <a:buChar char="•"/>
            </a:pPr>
            <a:r>
              <a:rPr lang="fr-FR" altLang="fr-FR" sz="1600" dirty="0">
                <a:solidFill>
                  <a:srgbClr val="404040"/>
                </a:solidFill>
                <a:latin typeface="Arial" panose="020B0604020202020204" pitchFamily="34" charset="0"/>
                <a:cs typeface="Arial" panose="020B0604020202020204" pitchFamily="34" charset="0"/>
              </a:rPr>
              <a:t>Cette dynamique doit se poursuivre dans les années à venir permettant l’installation massive de BACS de plus en plus performants.</a:t>
            </a:r>
          </a:p>
          <a:p>
            <a:pPr marL="800100" lvl="1" indent="-342900" algn="just">
              <a:spcAft>
                <a:spcPts val="600"/>
              </a:spcAft>
              <a:buClr>
                <a:srgbClr val="FF0000"/>
              </a:buClr>
              <a:buFont typeface="Arial" panose="020B0604020202020204" pitchFamily="34" charset="0"/>
              <a:buChar char="•"/>
            </a:pPr>
            <a:r>
              <a:rPr lang="fr-FR" sz="1600" dirty="0">
                <a:solidFill>
                  <a:srgbClr val="404040"/>
                </a:solidFill>
                <a:latin typeface="Arial" panose="020B0604020202020204" pitchFamily="34" charset="0"/>
                <a:cs typeface="Arial" panose="020B0604020202020204" pitchFamily="34" charset="0"/>
              </a:rPr>
              <a:t>Les </a:t>
            </a:r>
            <a:r>
              <a:rPr lang="fr-FR" sz="1600" b="1" dirty="0">
                <a:solidFill>
                  <a:srgbClr val="0070C0"/>
                </a:solidFill>
                <a:latin typeface="Arial" panose="020B0604020202020204" pitchFamily="34" charset="0"/>
                <a:cs typeface="Arial" panose="020B0604020202020204" pitchFamily="34" charset="0"/>
              </a:rPr>
              <a:t>contrôles et inspections </a:t>
            </a:r>
            <a:r>
              <a:rPr lang="fr-FR" sz="1600" dirty="0">
                <a:solidFill>
                  <a:srgbClr val="404040"/>
                </a:solidFill>
                <a:latin typeface="Arial" panose="020B0604020202020204" pitchFamily="34" charset="0"/>
                <a:cs typeface="Arial" panose="020B0604020202020204" pitchFamily="34" charset="0"/>
              </a:rPr>
              <a:t>sur site (CEE, BACS) doivent permettre de monter le niveau d’exigence minimum attendu au niveau des BACS.</a:t>
            </a:r>
          </a:p>
        </p:txBody>
      </p:sp>
      <p:sp>
        <p:nvSpPr>
          <p:cNvPr id="3" name="Footer Placeholder 2" descr="Footer with copyright, author and department information, and date">
            <a:extLst>
              <a:ext uri="{FF2B5EF4-FFF2-40B4-BE49-F238E27FC236}">
                <a16:creationId xmlns:a16="http://schemas.microsoft.com/office/drawing/2014/main" id="{9AB1DD23-52DB-0B19-16FA-E8783C5ACCF0}"/>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2526246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65449-8FE4-702C-9863-956BD472690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6CFF6784-3215-4E45-0D10-D794B0B6B5CE}"/>
              </a:ext>
            </a:extLst>
          </p:cNvPr>
          <p:cNvSpPr/>
          <p:nvPr/>
        </p:nvSpPr>
        <p:spPr>
          <a:xfrm>
            <a:off x="4038600" y="2413759"/>
            <a:ext cx="4529468" cy="66877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solidFill>
                  <a:schemeClr val="bg1"/>
                </a:solidFill>
                <a:latin typeface="Arial" panose="020B0604020202020204" pitchFamily="34" charset="0"/>
                <a:cs typeface="Arial" panose="020B0604020202020204" pitchFamily="34" charset="0"/>
              </a:rPr>
              <a:t>Services</a:t>
            </a:r>
          </a:p>
          <a:p>
            <a:pPr algn="ctr"/>
            <a:r>
              <a:rPr lang="fr-FR" altLang="fr-FR" b="1" dirty="0">
                <a:solidFill>
                  <a:schemeClr val="bg1"/>
                </a:solidFill>
                <a:latin typeface="Arial" panose="020B0604020202020204" pitchFamily="34" charset="0"/>
                <a:cs typeface="Arial" panose="020B0604020202020204" pitchFamily="34" charset="0"/>
              </a:rPr>
              <a:t>67,4 M€    </a:t>
            </a:r>
            <a:r>
              <a:rPr lang="fr-FR" altLang="fr-FR" b="1" dirty="0">
                <a:latin typeface="Arial" panose="020B0604020202020204" pitchFamily="34" charset="0"/>
                <a:cs typeface="Arial" panose="020B0604020202020204" pitchFamily="34" charset="0"/>
              </a:rPr>
              <a:t>   </a:t>
            </a:r>
            <a:r>
              <a:rPr lang="fr-FR" altLang="fr-FR" b="1" dirty="0">
                <a:solidFill>
                  <a:schemeClr val="tx1"/>
                </a:solidFill>
                <a:highlight>
                  <a:srgbClr val="00FF00"/>
                </a:highlight>
                <a:latin typeface="Arial" panose="020B0604020202020204" pitchFamily="34" charset="0"/>
                <a:cs typeface="Arial" panose="020B0604020202020204" pitchFamily="34" charset="0"/>
              </a:rPr>
              <a:t>+ 5,8%</a:t>
            </a:r>
          </a:p>
        </p:txBody>
      </p:sp>
      <p:sp>
        <p:nvSpPr>
          <p:cNvPr id="10" name="Rectangle 9">
            <a:extLst>
              <a:ext uri="{FF2B5EF4-FFF2-40B4-BE49-F238E27FC236}">
                <a16:creationId xmlns:a16="http://schemas.microsoft.com/office/drawing/2014/main" id="{8A2F8A1D-05FA-F422-C50B-2AA4E2ACBC93}"/>
              </a:ext>
            </a:extLst>
          </p:cNvPr>
          <p:cNvSpPr/>
          <p:nvPr/>
        </p:nvSpPr>
        <p:spPr>
          <a:xfrm>
            <a:off x="754913" y="1188451"/>
            <a:ext cx="10639522" cy="668779"/>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Title 1" descr="Slide headline">
            <a:extLst>
              <a:ext uri="{FF2B5EF4-FFF2-40B4-BE49-F238E27FC236}">
                <a16:creationId xmlns:a16="http://schemas.microsoft.com/office/drawing/2014/main" id="{39F8784E-8E19-913C-0779-6D291B9DDC01}"/>
              </a:ext>
            </a:extLst>
          </p:cNvPr>
          <p:cNvSpPr txBox="1">
            <a:spLocks/>
          </p:cNvSpPr>
          <p:nvPr/>
        </p:nvSpPr>
        <p:spPr bwMode="black">
          <a:xfrm>
            <a:off x="201079" y="138008"/>
            <a:ext cx="11100905" cy="576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400" b="1" cap="all" dirty="0">
                <a:solidFill>
                  <a:srgbClr val="0070C0"/>
                </a:solidFill>
                <a:cs typeface="Arial"/>
              </a:rPr>
              <a:t>le marché de la régulation et de la </a:t>
            </a:r>
            <a:r>
              <a:rPr lang="fr-FR" sz="2400" b="1" cap="all" dirty="0" err="1">
                <a:solidFill>
                  <a:srgbClr val="0070C0"/>
                </a:solidFill>
                <a:cs typeface="Arial"/>
              </a:rPr>
              <a:t>gtb</a:t>
            </a:r>
            <a:r>
              <a:rPr lang="fr-FR" sz="2400" b="1" cap="all" dirty="0">
                <a:solidFill>
                  <a:srgbClr val="0070C0"/>
                </a:solidFill>
                <a:cs typeface="Arial"/>
              </a:rPr>
              <a:t> EN 2025</a:t>
            </a:r>
          </a:p>
        </p:txBody>
      </p:sp>
      <p:sp>
        <p:nvSpPr>
          <p:cNvPr id="2" name="Espace réservé du numéro de diapositive 4">
            <a:extLst>
              <a:ext uri="{FF2B5EF4-FFF2-40B4-BE49-F238E27FC236}">
                <a16:creationId xmlns:a16="http://schemas.microsoft.com/office/drawing/2014/main" id="{189125D1-8EDD-DC92-3234-76FA7E4A8725}"/>
              </a:ext>
            </a:extLst>
          </p:cNvPr>
          <p:cNvSpPr txBox="1">
            <a:spLocks/>
          </p:cNvSpPr>
          <p:nvPr/>
        </p:nvSpPr>
        <p:spPr>
          <a:xfrm>
            <a:off x="410400" y="6276510"/>
            <a:ext cx="745300" cy="547200"/>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15EBE321-CBB1-4E91-BD14-37C8D44326FB}" type="slidenum">
              <a:rPr lang="en-US" smtClean="0"/>
              <a:pPr/>
              <a:t>9</a:t>
            </a:fld>
            <a:endParaRPr lang="en-US" dirty="0"/>
          </a:p>
        </p:txBody>
      </p:sp>
      <p:sp>
        <p:nvSpPr>
          <p:cNvPr id="4" name="Espace réservé du texte 8">
            <a:extLst>
              <a:ext uri="{FF2B5EF4-FFF2-40B4-BE49-F238E27FC236}">
                <a16:creationId xmlns:a16="http://schemas.microsoft.com/office/drawing/2014/main" id="{0C3185E8-EFA1-E09C-A98A-E629D628942C}"/>
              </a:ext>
            </a:extLst>
          </p:cNvPr>
          <p:cNvSpPr txBox="1">
            <a:spLocks/>
          </p:cNvSpPr>
          <p:nvPr>
            <p:custDataLst>
              <p:tags r:id="rId1"/>
            </p:custDataLst>
          </p:nvPr>
        </p:nvSpPr>
        <p:spPr>
          <a:xfrm>
            <a:off x="754913" y="1219096"/>
            <a:ext cx="10639522" cy="668779"/>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altLang="fr-FR" b="1" dirty="0">
                <a:latin typeface="Arial" panose="020B0604020202020204" pitchFamily="34" charset="0"/>
                <a:cs typeface="Arial" panose="020B0604020202020204" pitchFamily="34" charset="0"/>
              </a:rPr>
              <a:t>Ensemble du Marché Français de la Régulation et de la GTB</a:t>
            </a:r>
          </a:p>
          <a:p>
            <a:pPr marL="0" indent="0" algn="ctr">
              <a:buNone/>
            </a:pPr>
            <a:r>
              <a:rPr lang="fr-FR" altLang="fr-FR" b="1" dirty="0">
                <a:solidFill>
                  <a:srgbClr val="0070C0"/>
                </a:solidFill>
                <a:latin typeface="Arial" panose="020B0604020202020204" pitchFamily="34" charset="0"/>
                <a:cs typeface="Arial" panose="020B0604020202020204" pitchFamily="34" charset="0"/>
              </a:rPr>
              <a:t>424,1 M€           </a:t>
            </a:r>
            <a:r>
              <a:rPr lang="fr-FR" altLang="fr-FR" b="1" dirty="0">
                <a:highlight>
                  <a:srgbClr val="00FF00"/>
                </a:highlight>
                <a:latin typeface="Arial" panose="020B0604020202020204" pitchFamily="34" charset="0"/>
                <a:cs typeface="Arial" panose="020B0604020202020204" pitchFamily="34" charset="0"/>
              </a:rPr>
              <a:t>+ 3,5%</a:t>
            </a:r>
            <a:r>
              <a:rPr lang="fr-FR" altLang="fr-FR" b="1" dirty="0">
                <a:solidFill>
                  <a:srgbClr val="00B050"/>
                </a:solidFill>
                <a:latin typeface="Arial" panose="020B0604020202020204" pitchFamily="34" charset="0"/>
                <a:cs typeface="Arial" panose="020B0604020202020204" pitchFamily="34" charset="0"/>
              </a:rPr>
              <a:t> </a:t>
            </a:r>
          </a:p>
        </p:txBody>
      </p:sp>
      <p:sp>
        <p:nvSpPr>
          <p:cNvPr id="12" name="Rectangle 11">
            <a:extLst>
              <a:ext uri="{FF2B5EF4-FFF2-40B4-BE49-F238E27FC236}">
                <a16:creationId xmlns:a16="http://schemas.microsoft.com/office/drawing/2014/main" id="{E4D5EA9E-B998-A756-219A-38A7D09F411E}"/>
              </a:ext>
            </a:extLst>
          </p:cNvPr>
          <p:cNvSpPr/>
          <p:nvPr/>
        </p:nvSpPr>
        <p:spPr>
          <a:xfrm>
            <a:off x="2124750" y="3731351"/>
            <a:ext cx="4816548" cy="66877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latin typeface="Arial" panose="020B0604020202020204" pitchFamily="34" charset="0"/>
                <a:cs typeface="Arial" panose="020B0604020202020204" pitchFamily="34" charset="0"/>
              </a:rPr>
              <a:t>Régulation Équipements Génie Climatique</a:t>
            </a:r>
          </a:p>
          <a:p>
            <a:pPr algn="ctr"/>
            <a:r>
              <a:rPr lang="fr-FR" altLang="fr-FR" b="1" dirty="0">
                <a:latin typeface="Arial" panose="020B0604020202020204" pitchFamily="34" charset="0"/>
                <a:cs typeface="Arial" panose="020B0604020202020204" pitchFamily="34" charset="0"/>
              </a:rPr>
              <a:t>218,5 M€         </a:t>
            </a:r>
            <a:r>
              <a:rPr lang="fr-FR" altLang="fr-FR" b="1" dirty="0">
                <a:solidFill>
                  <a:schemeClr val="tx1"/>
                </a:solidFill>
                <a:highlight>
                  <a:srgbClr val="00FF00"/>
                </a:highlight>
                <a:latin typeface="Arial" panose="020B0604020202020204" pitchFamily="34" charset="0"/>
                <a:cs typeface="Arial" panose="020B0604020202020204" pitchFamily="34" charset="0"/>
              </a:rPr>
              <a:t>+ 1,9%</a:t>
            </a:r>
          </a:p>
        </p:txBody>
      </p:sp>
      <p:sp>
        <p:nvSpPr>
          <p:cNvPr id="13" name="Rectangle 12">
            <a:extLst>
              <a:ext uri="{FF2B5EF4-FFF2-40B4-BE49-F238E27FC236}">
                <a16:creationId xmlns:a16="http://schemas.microsoft.com/office/drawing/2014/main" id="{1A8E23DA-95B9-67C3-E717-B0339A22C5EC}"/>
              </a:ext>
            </a:extLst>
          </p:cNvPr>
          <p:cNvSpPr/>
          <p:nvPr/>
        </p:nvSpPr>
        <p:spPr>
          <a:xfrm>
            <a:off x="859466" y="5076628"/>
            <a:ext cx="3921439" cy="66877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latin typeface="Arial" panose="020B0604020202020204" pitchFamily="34" charset="0"/>
                <a:cs typeface="Arial" panose="020B0604020202020204" pitchFamily="34" charset="0"/>
              </a:rPr>
              <a:t>Chauffage Individuel &amp; Collectif</a:t>
            </a:r>
            <a:br>
              <a:rPr lang="fr-FR" altLang="fr-FR" b="1" dirty="0">
                <a:latin typeface="Arial" panose="020B0604020202020204" pitchFamily="34" charset="0"/>
                <a:cs typeface="Arial" panose="020B0604020202020204" pitchFamily="34" charset="0"/>
              </a:rPr>
            </a:br>
            <a:r>
              <a:rPr lang="fr-FR" altLang="fr-FR" b="1" dirty="0">
                <a:latin typeface="Arial" panose="020B0604020202020204" pitchFamily="34" charset="0"/>
                <a:cs typeface="Arial" panose="020B0604020202020204" pitchFamily="34" charset="0"/>
              </a:rPr>
              <a:t>120,2 M€      </a:t>
            </a:r>
            <a:r>
              <a:rPr lang="fr-FR" altLang="fr-FR" b="1" dirty="0">
                <a:solidFill>
                  <a:schemeClr val="tx1"/>
                </a:solidFill>
                <a:highlight>
                  <a:srgbClr val="00FF00"/>
                </a:highlight>
                <a:latin typeface="Arial" panose="020B0604020202020204" pitchFamily="34" charset="0"/>
                <a:cs typeface="Arial" panose="020B0604020202020204" pitchFamily="34" charset="0"/>
              </a:rPr>
              <a:t>+ 2,9%</a:t>
            </a:r>
          </a:p>
        </p:txBody>
      </p:sp>
      <p:sp>
        <p:nvSpPr>
          <p:cNvPr id="14" name="Rectangle 13">
            <a:extLst>
              <a:ext uri="{FF2B5EF4-FFF2-40B4-BE49-F238E27FC236}">
                <a16:creationId xmlns:a16="http://schemas.microsoft.com/office/drawing/2014/main" id="{83DF3EE0-C1D1-6BAF-042E-D6D08677C94D}"/>
              </a:ext>
            </a:extLst>
          </p:cNvPr>
          <p:cNvSpPr/>
          <p:nvPr/>
        </p:nvSpPr>
        <p:spPr>
          <a:xfrm>
            <a:off x="7425359" y="3732741"/>
            <a:ext cx="3969076" cy="66738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latin typeface="Arial" panose="020B0604020202020204" pitchFamily="34" charset="0"/>
                <a:cs typeface="Arial" panose="020B0604020202020204" pitchFamily="34" charset="0"/>
              </a:rPr>
              <a:t>Gestion Technique des Bâtiments </a:t>
            </a:r>
          </a:p>
          <a:p>
            <a:pPr algn="ctr"/>
            <a:r>
              <a:rPr lang="fr-FR" altLang="fr-FR" b="1" dirty="0">
                <a:latin typeface="Arial" panose="020B0604020202020204" pitchFamily="34" charset="0"/>
                <a:cs typeface="Arial" panose="020B0604020202020204" pitchFamily="34" charset="0"/>
              </a:rPr>
              <a:t>138,2 M€    </a:t>
            </a:r>
            <a:r>
              <a:rPr lang="fr-FR" altLang="fr-FR" b="1" dirty="0">
                <a:solidFill>
                  <a:schemeClr val="tx1"/>
                </a:solidFill>
                <a:highlight>
                  <a:srgbClr val="00FF00"/>
                </a:highlight>
                <a:latin typeface="Arial" panose="020B0604020202020204" pitchFamily="34" charset="0"/>
                <a:cs typeface="Arial" panose="020B0604020202020204" pitchFamily="34" charset="0"/>
              </a:rPr>
              <a:t>+ 5%</a:t>
            </a:r>
          </a:p>
        </p:txBody>
      </p:sp>
      <p:sp>
        <p:nvSpPr>
          <p:cNvPr id="17" name="Rectangle 16">
            <a:extLst>
              <a:ext uri="{FF2B5EF4-FFF2-40B4-BE49-F238E27FC236}">
                <a16:creationId xmlns:a16="http://schemas.microsoft.com/office/drawing/2014/main" id="{7650BA54-3874-18D9-CB26-9AD5C7628660}"/>
              </a:ext>
            </a:extLst>
          </p:cNvPr>
          <p:cNvSpPr/>
          <p:nvPr/>
        </p:nvSpPr>
        <p:spPr>
          <a:xfrm>
            <a:off x="5097277" y="5076628"/>
            <a:ext cx="3470792" cy="668779"/>
          </a:xfrm>
          <a:prstGeom prst="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ltLang="fr-FR" b="1" dirty="0">
                <a:latin typeface="Arial" panose="020B0604020202020204" pitchFamily="34" charset="0"/>
                <a:cs typeface="Arial" panose="020B0604020202020204" pitchFamily="34" charset="0"/>
              </a:rPr>
              <a:t>Ventilation &amp; Climatisation</a:t>
            </a:r>
            <a:br>
              <a:rPr lang="fr-FR" altLang="fr-FR" b="1" dirty="0">
                <a:latin typeface="Arial" panose="020B0604020202020204" pitchFamily="34" charset="0"/>
                <a:cs typeface="Arial" panose="020B0604020202020204" pitchFamily="34" charset="0"/>
              </a:rPr>
            </a:br>
            <a:r>
              <a:rPr lang="fr-FR" altLang="fr-FR" b="1" dirty="0">
                <a:latin typeface="Arial" panose="020B0604020202020204" pitchFamily="34" charset="0"/>
                <a:cs typeface="Arial" panose="020B0604020202020204" pitchFamily="34" charset="0"/>
              </a:rPr>
              <a:t>98,3 M€      </a:t>
            </a:r>
            <a:r>
              <a:rPr lang="fr-FR" altLang="fr-FR" b="1" dirty="0">
                <a:solidFill>
                  <a:schemeClr val="tx1"/>
                </a:solidFill>
                <a:highlight>
                  <a:srgbClr val="00FF00"/>
                </a:highlight>
                <a:latin typeface="Arial" panose="020B0604020202020204" pitchFamily="34" charset="0"/>
                <a:cs typeface="Arial" panose="020B0604020202020204" pitchFamily="34" charset="0"/>
              </a:rPr>
              <a:t>+ 0,8%</a:t>
            </a:r>
          </a:p>
        </p:txBody>
      </p:sp>
      <p:cxnSp>
        <p:nvCxnSpPr>
          <p:cNvPr id="19" name="Connecteur droit avec flèche 18">
            <a:extLst>
              <a:ext uri="{FF2B5EF4-FFF2-40B4-BE49-F238E27FC236}">
                <a16:creationId xmlns:a16="http://schemas.microsoft.com/office/drawing/2014/main" id="{674B89F3-3AFC-930F-FF2B-7226A133FECA}"/>
              </a:ext>
            </a:extLst>
          </p:cNvPr>
          <p:cNvCxnSpPr>
            <a:stCxn id="13" idx="0"/>
            <a:endCxn id="12" idx="2"/>
          </p:cNvCxnSpPr>
          <p:nvPr/>
        </p:nvCxnSpPr>
        <p:spPr>
          <a:xfrm flipV="1">
            <a:off x="2820186" y="4400130"/>
            <a:ext cx="1712838" cy="676498"/>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Connecteur droit avec flèche 19">
            <a:extLst>
              <a:ext uri="{FF2B5EF4-FFF2-40B4-BE49-F238E27FC236}">
                <a16:creationId xmlns:a16="http://schemas.microsoft.com/office/drawing/2014/main" id="{4AF2EFF7-DCEE-ACA3-0AA9-71C024661E95}"/>
              </a:ext>
            </a:extLst>
          </p:cNvPr>
          <p:cNvCxnSpPr>
            <a:cxnSpLocks/>
            <a:stCxn id="17" idx="0"/>
            <a:endCxn id="12" idx="2"/>
          </p:cNvCxnSpPr>
          <p:nvPr/>
        </p:nvCxnSpPr>
        <p:spPr>
          <a:xfrm flipH="1" flipV="1">
            <a:off x="4533024" y="4400130"/>
            <a:ext cx="2299649" cy="676498"/>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2" name="Connecteur droit avec flèche 31">
            <a:extLst>
              <a:ext uri="{FF2B5EF4-FFF2-40B4-BE49-F238E27FC236}">
                <a16:creationId xmlns:a16="http://schemas.microsoft.com/office/drawing/2014/main" id="{B32E2D1A-15FD-EA44-A620-844638C95508}"/>
              </a:ext>
            </a:extLst>
          </p:cNvPr>
          <p:cNvCxnSpPr>
            <a:cxnSpLocks/>
          </p:cNvCxnSpPr>
          <p:nvPr/>
        </p:nvCxnSpPr>
        <p:spPr>
          <a:xfrm flipV="1">
            <a:off x="9516223" y="1857230"/>
            <a:ext cx="0" cy="1844866"/>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7" name="Connecteur droit avec flèche 46">
            <a:extLst>
              <a:ext uri="{FF2B5EF4-FFF2-40B4-BE49-F238E27FC236}">
                <a16:creationId xmlns:a16="http://schemas.microsoft.com/office/drawing/2014/main" id="{7CF61416-6815-293D-72D4-AECA594A28E2}"/>
              </a:ext>
            </a:extLst>
          </p:cNvPr>
          <p:cNvCxnSpPr>
            <a:cxnSpLocks/>
          </p:cNvCxnSpPr>
          <p:nvPr/>
        </p:nvCxnSpPr>
        <p:spPr>
          <a:xfrm flipV="1">
            <a:off x="3235925" y="1857230"/>
            <a:ext cx="0" cy="1844866"/>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0" name="Connecteur droit avec flèche 49">
            <a:extLst>
              <a:ext uri="{FF2B5EF4-FFF2-40B4-BE49-F238E27FC236}">
                <a16:creationId xmlns:a16="http://schemas.microsoft.com/office/drawing/2014/main" id="{16F9F0B9-50AB-2A76-A11D-765C751E94AC}"/>
              </a:ext>
            </a:extLst>
          </p:cNvPr>
          <p:cNvCxnSpPr>
            <a:cxnSpLocks/>
          </p:cNvCxnSpPr>
          <p:nvPr/>
        </p:nvCxnSpPr>
        <p:spPr>
          <a:xfrm flipV="1">
            <a:off x="6278700" y="1857230"/>
            <a:ext cx="0" cy="502950"/>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Ellipse 25">
            <a:extLst>
              <a:ext uri="{FF2B5EF4-FFF2-40B4-BE49-F238E27FC236}">
                <a16:creationId xmlns:a16="http://schemas.microsoft.com/office/drawing/2014/main" id="{D99285E7-C54A-30E4-5AB5-CF5C7E6278E3}"/>
              </a:ext>
            </a:extLst>
          </p:cNvPr>
          <p:cNvSpPr/>
          <p:nvPr/>
        </p:nvSpPr>
        <p:spPr>
          <a:xfrm>
            <a:off x="1795026" y="3538463"/>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1</a:t>
            </a:r>
          </a:p>
        </p:txBody>
      </p:sp>
      <p:sp>
        <p:nvSpPr>
          <p:cNvPr id="27" name="Ellipse 26">
            <a:extLst>
              <a:ext uri="{FF2B5EF4-FFF2-40B4-BE49-F238E27FC236}">
                <a16:creationId xmlns:a16="http://schemas.microsoft.com/office/drawing/2014/main" id="{9210B8FE-43BE-3EE0-DAD5-55077081AC46}"/>
              </a:ext>
            </a:extLst>
          </p:cNvPr>
          <p:cNvSpPr/>
          <p:nvPr/>
        </p:nvSpPr>
        <p:spPr>
          <a:xfrm>
            <a:off x="7142241" y="3538463"/>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2</a:t>
            </a:r>
          </a:p>
        </p:txBody>
      </p:sp>
      <p:sp>
        <p:nvSpPr>
          <p:cNvPr id="28" name="Ellipse 27">
            <a:extLst>
              <a:ext uri="{FF2B5EF4-FFF2-40B4-BE49-F238E27FC236}">
                <a16:creationId xmlns:a16="http://schemas.microsoft.com/office/drawing/2014/main" id="{1A09920D-E380-AFA3-CF98-10280F57CFDA}"/>
              </a:ext>
            </a:extLst>
          </p:cNvPr>
          <p:cNvSpPr/>
          <p:nvPr/>
        </p:nvSpPr>
        <p:spPr>
          <a:xfrm>
            <a:off x="3765437" y="2185678"/>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3</a:t>
            </a:r>
          </a:p>
        </p:txBody>
      </p:sp>
      <p:sp>
        <p:nvSpPr>
          <p:cNvPr id="29" name="Ellipse 28">
            <a:extLst>
              <a:ext uri="{FF2B5EF4-FFF2-40B4-BE49-F238E27FC236}">
                <a16:creationId xmlns:a16="http://schemas.microsoft.com/office/drawing/2014/main" id="{EB311FEE-1B2C-F2AA-648A-68F03581467B}"/>
              </a:ext>
            </a:extLst>
          </p:cNvPr>
          <p:cNvSpPr/>
          <p:nvPr/>
        </p:nvSpPr>
        <p:spPr>
          <a:xfrm>
            <a:off x="554519" y="980241"/>
            <a:ext cx="400787" cy="385775"/>
          </a:xfrm>
          <a:prstGeom prst="ellips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4</a:t>
            </a:r>
          </a:p>
        </p:txBody>
      </p:sp>
      <p:sp>
        <p:nvSpPr>
          <p:cNvPr id="5" name="Footer Placeholder 2" descr="Footer with copyright, author and department information, and date">
            <a:extLst>
              <a:ext uri="{FF2B5EF4-FFF2-40B4-BE49-F238E27FC236}">
                <a16:creationId xmlns:a16="http://schemas.microsoft.com/office/drawing/2014/main" id="{09073211-E044-F348-04C2-1ADA7C1A7018}"/>
              </a:ext>
            </a:extLst>
          </p:cNvPr>
          <p:cNvSpPr txBox="1">
            <a:spLocks/>
          </p:cNvSpPr>
          <p:nvPr/>
        </p:nvSpPr>
        <p:spPr>
          <a:xfrm>
            <a:off x="4038600" y="6356350"/>
            <a:ext cx="41148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 ACR | 2026-02-04</a:t>
            </a:r>
          </a:p>
        </p:txBody>
      </p:sp>
    </p:spTree>
    <p:extLst>
      <p:ext uri="{BB962C8B-B14F-4D97-AF65-F5344CB8AC3E}">
        <p14:creationId xmlns:p14="http://schemas.microsoft.com/office/powerpoint/2010/main" val="30888655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4"/>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Siemens 2022">
  <a:themeElements>
    <a:clrScheme name="Siemens AG Theme Color">
      <a:dk1>
        <a:srgbClr val="000000"/>
      </a:dk1>
      <a:lt1>
        <a:sysClr val="window" lastClr="FFFFFF"/>
      </a:lt1>
      <a:dk2>
        <a:srgbClr val="000028"/>
      </a:dk2>
      <a:lt2>
        <a:srgbClr val="F3F3F0"/>
      </a:lt2>
      <a:accent1>
        <a:srgbClr val="009999"/>
      </a:accent1>
      <a:accent2>
        <a:srgbClr val="00D7A0"/>
      </a:accent2>
      <a:accent3>
        <a:srgbClr val="00BEDC"/>
      </a:accent3>
      <a:accent4>
        <a:srgbClr val="0087BE"/>
      </a:accent4>
      <a:accent5>
        <a:srgbClr val="00557C"/>
      </a:accent5>
      <a:accent6>
        <a:srgbClr val="000028"/>
      </a:accent6>
      <a:hlink>
        <a:srgbClr val="00FFB9"/>
      </a:hlink>
      <a:folHlink>
        <a:srgbClr val="00E6DC"/>
      </a:folHlink>
    </a:clrScheme>
    <a:fontScheme name="Siemens AG Them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108000" tIns="72000" rIns="108000" bIns="72000" rtlCol="0" anchor="t" anchorCtr="0"/>
      <a:lstStyle>
        <a:defPPr algn="l">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headEnd w="lg" len="lg"/>
          <a:tailEnd type="none" w="lg" len="lg"/>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err="1" smtClean="0"/>
        </a:defPPr>
      </a:lstStyle>
    </a:txDef>
  </a:objectDefaults>
  <a:extraClrSchemeLst/>
  <a:custClrLst>
    <a:custClr name="Siemens Petrol | 0 153 153">
      <a:srgbClr val="009999"/>
    </a:custClr>
    <a:custClr name="Deep Blue | 0 0 40">
      <a:srgbClr val="000028"/>
    </a:custClr>
    <a:custClr name="Dark Sand | 170 170 150">
      <a:srgbClr val="AAAA96"/>
    </a:custClr>
    <a:custClr name="Dark Yellow | 247 198 0">
      <a:srgbClr val="F7C600"/>
    </a:custClr>
    <a:custClr name="Dark Green | 0 100 110">
      <a:srgbClr val="00646E"/>
    </a:custClr>
    <a:custClr name="Dark Blue | 0 85 124">
      <a:srgbClr val="00557C"/>
    </a:custClr>
    <a:custClr name="Dark Purple | 85 59 163">
      <a:srgbClr val="553BA3"/>
    </a:custClr>
    <a:custClr name="Deep Blue | 0 0 40">
      <a:srgbClr val="000028"/>
    </a:custClr>
    <a:custClr name="Deep Blue 40% (Gray) | 153 153 169">
      <a:srgbClr val="9999A9"/>
    </a:custClr>
    <a:custClr name="Red | 239 1 55">
      <a:srgbClr val="EF0137"/>
    </a:custClr>
    <a:custClr name="Bold Green">
      <a:srgbClr val="00FFB9"/>
    </a:custClr>
    <a:custClr name="Light Sand | 243 243 240">
      <a:srgbClr val="F3F3F0"/>
    </a:custClr>
    <a:custClr name="Soft Sand | 197 197 184">
      <a:srgbClr val="C5C5B8"/>
    </a:custClr>
    <a:custClr name="Yellow | 255 215 50">
      <a:srgbClr val="FFD732"/>
    </a:custClr>
    <a:custClr name="Green | 0 175 142">
      <a:srgbClr val="00AF8E"/>
    </a:custClr>
    <a:custClr name="Blue | 0 135 190">
      <a:srgbClr val="0087BE"/>
    </a:custClr>
    <a:custClr name="Purple | 128 92 255">
      <a:srgbClr val="805CFF"/>
    </a:custClr>
    <a:custClr name="Deep Blue 80% | 51 51 83">
      <a:srgbClr val="333353"/>
    </a:custClr>
    <a:custClr name="Deep Blue 20% (Soft Gray) | 204 204 212">
      <a:srgbClr val="CCCCD4"/>
    </a:custClr>
    <a:custClr name="Dark Orange | 236 102 2">
      <a:srgbClr val="EC6602"/>
    </a:custClr>
    <a:custClr name="Bold Blue">
      <a:srgbClr val="00E6DC"/>
    </a:custClr>
    <a:custClr name="No color">
      <a:srgbClr val="FFFFFF"/>
    </a:custClr>
    <a:custClr name="Bright Sand | 223 223 217">
      <a:srgbClr val="DFDFD9"/>
    </a:custClr>
    <a:custClr name="Soft Yellow | 255 226 112">
      <a:srgbClr val="FFE270"/>
    </a:custClr>
    <a:custClr name="Soft Green | 0 215 160">
      <a:srgbClr val="00D7A0"/>
    </a:custClr>
    <a:custClr name="Soft Blue | 0 190 220">
      <a:srgbClr val="00BEDC"/>
    </a:custClr>
    <a:custClr name="Soft Purple | 180 168 255">
      <a:srgbClr val="B4A8FF"/>
    </a:custClr>
    <a:custClr name="Deep Blue 60% (Dark Gray) | 102 102 126">
      <a:srgbClr val="66667E"/>
    </a:custClr>
    <a:custClr name="Deep Blue 10% (Light Gray) | 229 229 233">
      <a:srgbClr val="E5E5E9"/>
    </a:custClr>
    <a:custClr name="Orange | 255 144 0">
      <a:srgbClr val="FF900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9d258917-277f-42cd-a3cd-14c4e9ee58bc}" enabled="1" method="Standard" siteId="{38ae3bcd-9579-4fd4-adda-b42e1495d55a}" removed="0"/>
</clbl:labelList>
</file>

<file path=docProps/app.xml><?xml version="1.0" encoding="utf-8"?>
<Properties xmlns="http://schemas.openxmlformats.org/officeDocument/2006/extended-properties" xmlns:vt="http://schemas.openxmlformats.org/officeDocument/2006/docPropsVTypes">
  <TotalTime>79</TotalTime>
  <Words>1968</Words>
  <Application>Microsoft Macintosh PowerPoint</Application>
  <PresentationFormat>Grand écran</PresentationFormat>
  <Paragraphs>257</Paragraphs>
  <Slides>22</Slides>
  <Notes>17</Notes>
  <HiddenSlides>0</HiddenSlides>
  <MMClips>0</MMClips>
  <ScaleCrop>false</ScaleCrop>
  <HeadingPairs>
    <vt:vector size="8" baseType="variant">
      <vt:variant>
        <vt:lpstr>Polices utilisées</vt:lpstr>
      </vt:variant>
      <vt:variant>
        <vt:i4>6</vt:i4>
      </vt:variant>
      <vt:variant>
        <vt:lpstr>Thème</vt:lpstr>
      </vt:variant>
      <vt:variant>
        <vt:i4>2</vt:i4>
      </vt:variant>
      <vt:variant>
        <vt:lpstr>Serveurs OLE incorporés</vt:lpstr>
      </vt:variant>
      <vt:variant>
        <vt:i4>1</vt:i4>
      </vt:variant>
      <vt:variant>
        <vt:lpstr>Titres des diapositives</vt:lpstr>
      </vt:variant>
      <vt:variant>
        <vt:i4>22</vt:i4>
      </vt:variant>
    </vt:vector>
  </HeadingPairs>
  <TitlesOfParts>
    <vt:vector size="31" baseType="lpstr">
      <vt:lpstr>ABBvoice Light</vt:lpstr>
      <vt:lpstr>Aptos</vt:lpstr>
      <vt:lpstr>Aptos Display</vt:lpstr>
      <vt:lpstr>Arial</vt:lpstr>
      <vt:lpstr>Roboto</vt:lpstr>
      <vt:lpstr>Wingdings</vt:lpstr>
      <vt:lpstr>Thème Office</vt:lpstr>
      <vt:lpstr>Siemens 2022</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PLEVIN, YANN (RC-FR SI IA)</dc:creator>
  <cp:lastModifiedBy>KNX France</cp:lastModifiedBy>
  <cp:revision>28</cp:revision>
  <dcterms:created xsi:type="dcterms:W3CDTF">2024-07-11T14:41:42Z</dcterms:created>
  <dcterms:modified xsi:type="dcterms:W3CDTF">2026-04-09T12:17:04Z</dcterms:modified>
</cp:coreProperties>
</file>